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7"/>
  </p:notesMasterIdLst>
  <p:handoutMasterIdLst>
    <p:handoutMasterId r:id="rId48"/>
  </p:handoutMasterIdLst>
  <p:sldIdLst>
    <p:sldId id="256" r:id="rId4"/>
    <p:sldId id="262" r:id="rId5"/>
    <p:sldId id="276" r:id="rId6"/>
    <p:sldId id="264" r:id="rId7"/>
    <p:sldId id="268" r:id="rId8"/>
    <p:sldId id="296" r:id="rId9"/>
    <p:sldId id="292" r:id="rId10"/>
    <p:sldId id="265" r:id="rId11"/>
    <p:sldId id="294" r:id="rId12"/>
    <p:sldId id="299" r:id="rId13"/>
    <p:sldId id="300" r:id="rId14"/>
    <p:sldId id="297" r:id="rId15"/>
    <p:sldId id="286" r:id="rId16"/>
    <p:sldId id="277" r:id="rId17"/>
    <p:sldId id="302" r:id="rId18"/>
    <p:sldId id="293" r:id="rId19"/>
    <p:sldId id="303" r:id="rId20"/>
    <p:sldId id="295" r:id="rId21"/>
    <p:sldId id="273" r:id="rId22"/>
    <p:sldId id="279" r:id="rId23"/>
    <p:sldId id="280" r:id="rId24"/>
    <p:sldId id="304" r:id="rId25"/>
    <p:sldId id="288" r:id="rId26"/>
    <p:sldId id="301" r:id="rId27"/>
    <p:sldId id="281" r:id="rId28"/>
    <p:sldId id="266" r:id="rId29"/>
    <p:sldId id="289" r:id="rId30"/>
    <p:sldId id="269" r:id="rId31"/>
    <p:sldId id="282" r:id="rId32"/>
    <p:sldId id="305" r:id="rId33"/>
    <p:sldId id="278" r:id="rId34"/>
    <p:sldId id="272" r:id="rId35"/>
    <p:sldId id="284" r:id="rId36"/>
    <p:sldId id="285" r:id="rId37"/>
    <p:sldId id="274" r:id="rId38"/>
    <p:sldId id="290" r:id="rId39"/>
    <p:sldId id="283" r:id="rId40"/>
    <p:sldId id="275" r:id="rId41"/>
    <p:sldId id="287" r:id="rId42"/>
    <p:sldId id="291" r:id="rId43"/>
    <p:sldId id="270" r:id="rId44"/>
    <p:sldId id="271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54" y="48"/>
      </p:cViewPr>
      <p:guideLst>
        <p:guide orient="horz" pos="23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4669566544566541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1D65-4851-A358-4F610730E5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1D65-4851-A358-4F610730E5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1D65-4851-A358-4F610730E59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1D65-4851-A358-4F610730E594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65-4851-A358-4F610730E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59F-42B2-B9C8-E20D95B56C6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459F-42B2-B9C8-E20D95B56C66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459F-42B2-B9C8-E20D95B56C6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9F-42B2-B9C8-E20D95B56C6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962-4FDC-B3D6-65F0C8242AC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3962-4FDC-B3D6-65F0C8242AC5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3962-4FDC-B3D6-65F0C8242AC5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62-4FDC-B3D6-65F0C8242AC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2DC5-4362-87E6-C1D3D16ED50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2DC5-4362-87E6-C1D3D16ED507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2DC5-4362-87E6-C1D3D16ED507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C5-4362-87E6-C1D3D16ED50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54B7-4E93-8A7F-2D0F205D682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54B7-4E93-8A7F-2D0F205D6825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54B7-4E93-8A7F-2D0F205D6825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B7-4E93-8A7F-2D0F205D682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C0F096-971D-4F5B-ACC5-8C78777E0D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7D2AC-64FC-413E-8CC0-3ED34151CD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ECE3-4FF8-4ADB-8160-4C33B52DE258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D175-BB12-425E-9851-E02AD5E89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B748C-BEBB-4953-AB09-E736B375D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8689-B280-4A6D-931E-042208BC3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3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4EAE-632C-47FC-9A15-7FAF3973F4F4}" type="datetimeFigureOut">
              <a:rPr lang="en-US" smtClean="0"/>
              <a:t>19-Mar-21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61C1-8DE6-44EE-BEEC-BBFD85C2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2F3D4-6160-408B-9122-8DC7C4F871B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0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2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6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36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29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83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8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CD71CC6-E33A-46FC-85A4-5AAAB9210C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B4AC142-E9FF-432D-BEE9-BA537B01D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E027CF5-9AB3-4AF5-A1B7-54CF074F94B6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2A70B-9555-40B3-ADEB-D913439087A4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15633-EFD7-4153-BA78-9DF2A50A9DAB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8A13D86-3DDD-4DBC-829C-2354CF6B8C51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3633802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2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 userDrawn="1"/>
        </p:nvSpPr>
        <p:spPr>
          <a:xfrm>
            <a:off x="1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Rectangle 25"/>
          <p:cNvSpPr/>
          <p:nvPr userDrawn="1"/>
        </p:nvSpPr>
        <p:spPr>
          <a:xfrm flipH="1" flipV="1">
            <a:off x="11016344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 flipH="1">
            <a:off x="2117" y="0"/>
            <a:ext cx="4269680" cy="6858000"/>
          </a:xfrm>
          <a:prstGeom prst="parallelogram">
            <a:avLst>
              <a:gd name="adj" fmla="val 2390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back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 flipH="1">
            <a:off x="3436663" y="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 flipH="1">
            <a:off x="3456980" y="351000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6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74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EAD13EB6-0BEC-497B-8852-A0527DE99D2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282399" y="0"/>
            <a:ext cx="8347994" cy="6352298"/>
          </a:xfrm>
          <a:custGeom>
            <a:avLst/>
            <a:gdLst>
              <a:gd name="connsiteX0" fmla="*/ 6904160 w 8347994"/>
              <a:gd name="connsiteY0" fmla="*/ 0 h 6352298"/>
              <a:gd name="connsiteX1" fmla="*/ 7799505 w 8347994"/>
              <a:gd name="connsiteY1" fmla="*/ 0 h 6352298"/>
              <a:gd name="connsiteX2" fmla="*/ 8113190 w 8347994"/>
              <a:gd name="connsiteY2" fmla="*/ 413163 h 6352298"/>
              <a:gd name="connsiteX3" fmla="*/ 8140547 w 8347994"/>
              <a:gd name="connsiteY3" fmla="*/ 457894 h 6352298"/>
              <a:gd name="connsiteX4" fmla="*/ 7579808 w 8347994"/>
              <a:gd name="connsiteY4" fmla="*/ 881500 h 6352298"/>
              <a:gd name="connsiteX5" fmla="*/ 7545232 w 8347994"/>
              <a:gd name="connsiteY5" fmla="*/ 844373 h 6352298"/>
              <a:gd name="connsiteX6" fmla="*/ 5917579 w 8347994"/>
              <a:gd name="connsiteY6" fmla="*/ 0 h 6352298"/>
              <a:gd name="connsiteX7" fmla="*/ 6812924 w 8347994"/>
              <a:gd name="connsiteY7" fmla="*/ 0 h 6352298"/>
              <a:gd name="connsiteX8" fmla="*/ 8028326 w 8347994"/>
              <a:gd name="connsiteY8" fmla="*/ 1600843 h 6352298"/>
              <a:gd name="connsiteX9" fmla="*/ 8063659 w 8347994"/>
              <a:gd name="connsiteY9" fmla="*/ 1658614 h 6352298"/>
              <a:gd name="connsiteX10" fmla="*/ 7505367 w 8347994"/>
              <a:gd name="connsiteY10" fmla="*/ 2080371 h 6352298"/>
              <a:gd name="connsiteX11" fmla="*/ 7460369 w 8347994"/>
              <a:gd name="connsiteY11" fmla="*/ 2032053 h 6352298"/>
              <a:gd name="connsiteX12" fmla="*/ 4930997 w 8347994"/>
              <a:gd name="connsiteY12" fmla="*/ 0 h 6352298"/>
              <a:gd name="connsiteX13" fmla="*/ 5826342 w 8347994"/>
              <a:gd name="connsiteY13" fmla="*/ 0 h 6352298"/>
              <a:gd name="connsiteX14" fmla="*/ 7908492 w 8347994"/>
              <a:gd name="connsiteY14" fmla="*/ 2742461 h 6352298"/>
              <a:gd name="connsiteX15" fmla="*/ 7339496 w 8347994"/>
              <a:gd name="connsiteY15" fmla="*/ 3172304 h 6352298"/>
              <a:gd name="connsiteX16" fmla="*/ 3944416 w 8347994"/>
              <a:gd name="connsiteY16" fmla="*/ 0 h 6352298"/>
              <a:gd name="connsiteX17" fmla="*/ 4839762 w 8347994"/>
              <a:gd name="connsiteY17" fmla="*/ 0 h 6352298"/>
              <a:gd name="connsiteX18" fmla="*/ 8252523 w 8347994"/>
              <a:gd name="connsiteY18" fmla="*/ 4495047 h 6352298"/>
              <a:gd name="connsiteX19" fmla="*/ 8267780 w 8347994"/>
              <a:gd name="connsiteY19" fmla="*/ 4519993 h 6352298"/>
              <a:gd name="connsiteX20" fmla="*/ 7703327 w 8347994"/>
              <a:gd name="connsiteY20" fmla="*/ 4946405 h 6352298"/>
              <a:gd name="connsiteX21" fmla="*/ 7684564 w 8347994"/>
              <a:gd name="connsiteY21" fmla="*/ 4926258 h 6352298"/>
              <a:gd name="connsiteX22" fmla="*/ 2957834 w 8347994"/>
              <a:gd name="connsiteY22" fmla="*/ 0 h 6352298"/>
              <a:gd name="connsiteX23" fmla="*/ 3853180 w 8347994"/>
              <a:gd name="connsiteY23" fmla="*/ 0 h 6352298"/>
              <a:gd name="connsiteX24" fmla="*/ 8323604 w 8347994"/>
              <a:gd name="connsiteY24" fmla="*/ 5888126 h 6352298"/>
              <a:gd name="connsiteX25" fmla="*/ 8347994 w 8347994"/>
              <a:gd name="connsiteY25" fmla="*/ 5928004 h 6352298"/>
              <a:gd name="connsiteX26" fmla="*/ 7786344 w 8347994"/>
              <a:gd name="connsiteY26" fmla="*/ 6352298 h 6352298"/>
              <a:gd name="connsiteX27" fmla="*/ 7755646 w 8347994"/>
              <a:gd name="connsiteY27" fmla="*/ 6319336 h 6352298"/>
              <a:gd name="connsiteX28" fmla="*/ 1971255 w 8347994"/>
              <a:gd name="connsiteY28" fmla="*/ 0 h 6352298"/>
              <a:gd name="connsiteX29" fmla="*/ 2866601 w 8347994"/>
              <a:gd name="connsiteY29" fmla="*/ 0 h 6352298"/>
              <a:gd name="connsiteX30" fmla="*/ 6479388 w 8347994"/>
              <a:gd name="connsiteY30" fmla="*/ 4758508 h 6352298"/>
              <a:gd name="connsiteX31" fmla="*/ 6492257 w 8347994"/>
              <a:gd name="connsiteY31" fmla="*/ 4778972 h 6352298"/>
              <a:gd name="connsiteX32" fmla="*/ 5926531 w 8347994"/>
              <a:gd name="connsiteY32" fmla="*/ 5206344 h 6352298"/>
              <a:gd name="connsiteX33" fmla="*/ 5911430 w 8347994"/>
              <a:gd name="connsiteY33" fmla="*/ 5189719 h 6352298"/>
              <a:gd name="connsiteX34" fmla="*/ 984673 w 8347994"/>
              <a:gd name="connsiteY34" fmla="*/ 0 h 6352298"/>
              <a:gd name="connsiteX35" fmla="*/ 1880019 w 8347994"/>
              <a:gd name="connsiteY35" fmla="*/ 0 h 6352298"/>
              <a:gd name="connsiteX36" fmla="*/ 6095297 w 8347994"/>
              <a:gd name="connsiteY36" fmla="*/ 5552065 h 6352298"/>
              <a:gd name="connsiteX37" fmla="*/ 5526300 w 8347994"/>
              <a:gd name="connsiteY37" fmla="*/ 5981909 h 6352298"/>
              <a:gd name="connsiteX38" fmla="*/ 0 w 8347994"/>
              <a:gd name="connsiteY38" fmla="*/ 0 h 6352298"/>
              <a:gd name="connsiteX39" fmla="*/ 893441 w 8347994"/>
              <a:gd name="connsiteY39" fmla="*/ 0 h 6352298"/>
              <a:gd name="connsiteX40" fmla="*/ 4191437 w 8347994"/>
              <a:gd name="connsiteY40" fmla="*/ 4343887 h 6352298"/>
              <a:gd name="connsiteX41" fmla="*/ 3622441 w 8347994"/>
              <a:gd name="connsiteY41" fmla="*/ 4773730 h 6352298"/>
              <a:gd name="connsiteX42" fmla="*/ 7888 w 8347994"/>
              <a:gd name="connsiteY42" fmla="*/ 12898 h 635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347994" h="6352298">
                <a:moveTo>
                  <a:pt x="6904160" y="0"/>
                </a:moveTo>
                <a:lnTo>
                  <a:pt x="7799505" y="0"/>
                </a:lnTo>
                <a:lnTo>
                  <a:pt x="8113190" y="413163"/>
                </a:lnTo>
                <a:lnTo>
                  <a:pt x="8140547" y="457894"/>
                </a:lnTo>
                <a:lnTo>
                  <a:pt x="7579808" y="881500"/>
                </a:lnTo>
                <a:lnTo>
                  <a:pt x="7545232" y="844373"/>
                </a:lnTo>
                <a:close/>
                <a:moveTo>
                  <a:pt x="5917579" y="0"/>
                </a:moveTo>
                <a:lnTo>
                  <a:pt x="6812924" y="0"/>
                </a:lnTo>
                <a:lnTo>
                  <a:pt x="8028326" y="1600843"/>
                </a:lnTo>
                <a:lnTo>
                  <a:pt x="8063659" y="1658614"/>
                </a:lnTo>
                <a:lnTo>
                  <a:pt x="7505367" y="2080371"/>
                </a:lnTo>
                <a:lnTo>
                  <a:pt x="7460369" y="2032053"/>
                </a:lnTo>
                <a:close/>
                <a:moveTo>
                  <a:pt x="4930997" y="0"/>
                </a:moveTo>
                <a:lnTo>
                  <a:pt x="5826342" y="0"/>
                </a:lnTo>
                <a:lnTo>
                  <a:pt x="7908492" y="2742461"/>
                </a:lnTo>
                <a:lnTo>
                  <a:pt x="7339496" y="3172304"/>
                </a:lnTo>
                <a:close/>
                <a:moveTo>
                  <a:pt x="3944416" y="0"/>
                </a:moveTo>
                <a:lnTo>
                  <a:pt x="4839762" y="0"/>
                </a:lnTo>
                <a:lnTo>
                  <a:pt x="8252523" y="4495047"/>
                </a:lnTo>
                <a:lnTo>
                  <a:pt x="8267780" y="4519993"/>
                </a:lnTo>
                <a:lnTo>
                  <a:pt x="7703327" y="4946405"/>
                </a:lnTo>
                <a:lnTo>
                  <a:pt x="7684564" y="4926258"/>
                </a:lnTo>
                <a:close/>
                <a:moveTo>
                  <a:pt x="2957834" y="0"/>
                </a:moveTo>
                <a:lnTo>
                  <a:pt x="3853180" y="0"/>
                </a:lnTo>
                <a:lnTo>
                  <a:pt x="8323604" y="5888126"/>
                </a:lnTo>
                <a:lnTo>
                  <a:pt x="8347994" y="5928004"/>
                </a:lnTo>
                <a:lnTo>
                  <a:pt x="7786344" y="6352298"/>
                </a:lnTo>
                <a:lnTo>
                  <a:pt x="7755646" y="6319336"/>
                </a:lnTo>
                <a:close/>
                <a:moveTo>
                  <a:pt x="1971255" y="0"/>
                </a:moveTo>
                <a:lnTo>
                  <a:pt x="2866601" y="0"/>
                </a:lnTo>
                <a:lnTo>
                  <a:pt x="6479388" y="4758508"/>
                </a:lnTo>
                <a:lnTo>
                  <a:pt x="6492257" y="4778972"/>
                </a:lnTo>
                <a:lnTo>
                  <a:pt x="5926531" y="5206344"/>
                </a:lnTo>
                <a:lnTo>
                  <a:pt x="5911430" y="5189719"/>
                </a:lnTo>
                <a:close/>
                <a:moveTo>
                  <a:pt x="984673" y="0"/>
                </a:moveTo>
                <a:lnTo>
                  <a:pt x="1880019" y="0"/>
                </a:lnTo>
                <a:lnTo>
                  <a:pt x="6095297" y="5552065"/>
                </a:lnTo>
                <a:lnTo>
                  <a:pt x="5526300" y="5981909"/>
                </a:lnTo>
                <a:close/>
                <a:moveTo>
                  <a:pt x="0" y="0"/>
                </a:moveTo>
                <a:lnTo>
                  <a:pt x="893441" y="0"/>
                </a:lnTo>
                <a:lnTo>
                  <a:pt x="4191437" y="4343887"/>
                </a:lnTo>
                <a:lnTo>
                  <a:pt x="3622441" y="4773730"/>
                </a:lnTo>
                <a:lnTo>
                  <a:pt x="7888" y="128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38629E41-3610-4A67-A15C-B9C87D24CCBD}"/>
              </a:ext>
            </a:extLst>
          </p:cNvPr>
          <p:cNvSpPr/>
          <p:nvPr userDrawn="1"/>
        </p:nvSpPr>
        <p:spPr>
          <a:xfrm>
            <a:off x="0" y="0"/>
            <a:ext cx="6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84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6" y="182247"/>
            <a:ext cx="11855436" cy="3922027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42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758D9BC-8888-4D00-87BD-925DD3578F31}"/>
              </a:ext>
            </a:extLst>
          </p:cNvPr>
          <p:cNvSpPr/>
          <p:nvPr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AF925-9F3A-41A8-8DC9-F7B2C00CE899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5E97878-981F-4100-9102-2E8C42D106AA}"/>
              </a:ext>
            </a:extLst>
          </p:cNvPr>
          <p:cNvSpPr txBox="1">
            <a:spLocks/>
          </p:cNvSpPr>
          <p:nvPr userDrawn="1"/>
        </p:nvSpPr>
        <p:spPr>
          <a:xfrm>
            <a:off x="466726" y="6412195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Fitness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6880D-6EDD-49EF-9D7B-9DAA4CE9FE9A}"/>
              </a:ext>
            </a:extLst>
          </p:cNvPr>
          <p:cNvSpPr/>
          <p:nvPr userDrawn="1"/>
        </p:nvSpPr>
        <p:spPr>
          <a:xfrm>
            <a:off x="2466975" y="6618074"/>
            <a:ext cx="97250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17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8" r:id="rId3"/>
    <p:sldLayoutId id="2147483731" r:id="rId4"/>
    <p:sldLayoutId id="2147483737" r:id="rId5"/>
    <p:sldLayoutId id="2147483747" r:id="rId6"/>
    <p:sldLayoutId id="2147483736" r:id="rId7"/>
    <p:sldLayoutId id="2147483739" r:id="rId8"/>
    <p:sldLayoutId id="2147483740" r:id="rId9"/>
    <p:sldLayoutId id="2147483741" r:id="rId10"/>
    <p:sldLayoutId id="2147483745" r:id="rId11"/>
    <p:sldLayoutId id="2147483742" r:id="rId12"/>
    <p:sldLayoutId id="2147483743" r:id="rId13"/>
    <p:sldLayoutId id="2147483744" r:id="rId14"/>
    <p:sldLayoutId id="2147483749" r:id="rId15"/>
    <p:sldLayoutId id="2147483751" r:id="rId16"/>
    <p:sldLayoutId id="2147483752" r:id="rId17"/>
    <p:sldLayoutId id="2147483753" r:id="rId18"/>
    <p:sldLayoutId id="2147483754" r:id="rId19"/>
    <p:sldLayoutId id="2147483755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.me/ppt_hel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589594" y="2089471"/>
            <a:ext cx="684248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69" y="16651"/>
            <a:ext cx="2391152" cy="1168696"/>
          </a:xfrm>
          <a:prstGeom prst="rect">
            <a:avLst/>
          </a:prstGeom>
        </p:spPr>
      </p:pic>
      <p:sp>
        <p:nvSpPr>
          <p:cNvPr id="10" name="TextBox 9">
            <a:hlinkClick r:id="rId3"/>
          </p:cNvPr>
          <p:cNvSpPr txBox="1"/>
          <p:nvPr/>
        </p:nvSpPr>
        <p:spPr>
          <a:xfrm>
            <a:off x="-520555" y="6382273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PPT Help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  <a:hlinkClick r:id="rId4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  <a:hlinkClick r:id="rId4"/>
              </a:rPr>
              <a:t>t.me/ppt_help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BE975C-4E22-406D-A0D5-E4355CBD9F7A}"/>
              </a:ext>
            </a:extLst>
          </p:cNvPr>
          <p:cNvGrpSpPr/>
          <p:nvPr/>
        </p:nvGrpSpPr>
        <p:grpSpPr>
          <a:xfrm>
            <a:off x="969527" y="2824430"/>
            <a:ext cx="1152128" cy="1918185"/>
            <a:chOff x="756338" y="2636912"/>
            <a:chExt cx="1152128" cy="19181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93A1766-24CB-46EA-B023-1D8311F62EAE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8FFB2A3A-B277-45DB-B0E0-B8C1A9ED55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35" name="Rounded Rectangle 49">
                <a:extLst>
                  <a:ext uri="{FF2B5EF4-FFF2-40B4-BE49-F238E27FC236}">
                    <a16:creationId xmlns:a16="http://schemas.microsoft.com/office/drawing/2014/main" id="{3C5219F3-2023-4B4F-8932-74FF99B867F0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79AAFC-37EF-44DC-8054-B224C5706946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7" name="Right Triangle 3">
                <a:extLst>
                  <a:ext uri="{FF2B5EF4-FFF2-40B4-BE49-F238E27FC236}">
                    <a16:creationId xmlns:a16="http://schemas.microsoft.com/office/drawing/2014/main" id="{A08DBC02-7902-4561-B4BE-9BD031BA898E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2" name="Rounded Rectangle 6">
              <a:extLst>
                <a:ext uri="{FF2B5EF4-FFF2-40B4-BE49-F238E27FC236}">
                  <a16:creationId xmlns:a16="http://schemas.microsoft.com/office/drawing/2014/main" id="{A6B6A1D7-E70A-4CA2-B951-250EAA29DC1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BD7411-C1C4-400B-8C97-7F0B86796372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8" name="Right Arrow 9">
            <a:extLst>
              <a:ext uri="{FF2B5EF4-FFF2-40B4-BE49-F238E27FC236}">
                <a16:creationId xmlns:a16="http://schemas.microsoft.com/office/drawing/2014/main" id="{C6D14999-7840-4A29-A7E7-633254E64EDA}"/>
              </a:ext>
            </a:extLst>
          </p:cNvPr>
          <p:cNvSpPr/>
          <p:nvPr/>
        </p:nvSpPr>
        <p:spPr>
          <a:xfrm>
            <a:off x="2426026" y="3605665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F99E1B-73E0-4D26-B0C4-83F334296A67}"/>
              </a:ext>
            </a:extLst>
          </p:cNvPr>
          <p:cNvGrpSpPr/>
          <p:nvPr/>
        </p:nvGrpSpPr>
        <p:grpSpPr>
          <a:xfrm>
            <a:off x="662848" y="4828427"/>
            <a:ext cx="1765489" cy="869905"/>
            <a:chOff x="5921827" y="2468986"/>
            <a:chExt cx="1765489" cy="86990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475023-DD8A-4EE6-87A2-B47CB92ACC3F}"/>
                </a:ext>
              </a:extLst>
            </p:cNvPr>
            <p:cNvSpPr txBox="1"/>
            <p:nvPr/>
          </p:nvSpPr>
          <p:spPr>
            <a:xfrm>
              <a:off x="5926360" y="2738727"/>
              <a:ext cx="176095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978E41-7CC7-49F4-9DEA-43D3CAC45A23}"/>
                </a:ext>
              </a:extLst>
            </p:cNvPr>
            <p:cNvSpPr txBox="1"/>
            <p:nvPr/>
          </p:nvSpPr>
          <p:spPr>
            <a:xfrm>
              <a:off x="5921827" y="2468986"/>
              <a:ext cx="1763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8CFAE9-89EF-4CD0-A6BF-FB178E0837F7}"/>
              </a:ext>
            </a:extLst>
          </p:cNvPr>
          <p:cNvGrpSpPr/>
          <p:nvPr/>
        </p:nvGrpSpPr>
        <p:grpSpPr>
          <a:xfrm>
            <a:off x="7049472" y="1883408"/>
            <a:ext cx="2665472" cy="700628"/>
            <a:chOff x="5921826" y="2468986"/>
            <a:chExt cx="2665472" cy="70062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789A03-440B-4557-9DA6-ED0A2B2BE918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D3D941-9EA2-4C5E-8002-A6DC0903BCDF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9F8B853E-D128-4C16-B835-C6414858B006}"/>
              </a:ext>
            </a:extLst>
          </p:cNvPr>
          <p:cNvSpPr/>
          <p:nvPr/>
        </p:nvSpPr>
        <p:spPr>
          <a:xfrm>
            <a:off x="6389366" y="1966690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7844BC-FA8E-44A2-90B9-84B78383AA7B}"/>
              </a:ext>
            </a:extLst>
          </p:cNvPr>
          <p:cNvSpPr/>
          <p:nvPr/>
        </p:nvSpPr>
        <p:spPr>
          <a:xfrm>
            <a:off x="6389366" y="5064956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72330DB-BD15-49A2-AE40-AA6CA1475080}"/>
              </a:ext>
            </a:extLst>
          </p:cNvPr>
          <p:cNvSpPr/>
          <p:nvPr/>
        </p:nvSpPr>
        <p:spPr>
          <a:xfrm>
            <a:off x="8198046" y="3504528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573267-FB46-4757-A3E7-2FB6C52DB679}"/>
              </a:ext>
            </a:extLst>
          </p:cNvPr>
          <p:cNvSpPr/>
          <p:nvPr/>
        </p:nvSpPr>
        <p:spPr>
          <a:xfrm>
            <a:off x="3808360" y="2393860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5C9A5F-C5C0-4D19-88FA-9433B6784C21}"/>
              </a:ext>
            </a:extLst>
          </p:cNvPr>
          <p:cNvSpPr/>
          <p:nvPr/>
        </p:nvSpPr>
        <p:spPr>
          <a:xfrm>
            <a:off x="3808360" y="463506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4A477B-970E-48CA-9398-E4CAACD7BB3E}"/>
              </a:ext>
            </a:extLst>
          </p:cNvPr>
          <p:cNvGrpSpPr/>
          <p:nvPr/>
        </p:nvGrpSpPr>
        <p:grpSpPr>
          <a:xfrm>
            <a:off x="7049472" y="4981674"/>
            <a:ext cx="2665472" cy="700628"/>
            <a:chOff x="5921826" y="2468986"/>
            <a:chExt cx="2665472" cy="7006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94C024-3FF1-4FC5-A4CA-0E75B4F9B413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11CB36-D6E5-4373-96B3-925B062CEFC5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1B039A-C253-4CC6-A02B-E821806BEAE0}"/>
              </a:ext>
            </a:extLst>
          </p:cNvPr>
          <p:cNvGrpSpPr/>
          <p:nvPr/>
        </p:nvGrpSpPr>
        <p:grpSpPr>
          <a:xfrm>
            <a:off x="8817833" y="3251970"/>
            <a:ext cx="2660939" cy="1039183"/>
            <a:chOff x="5921826" y="2468986"/>
            <a:chExt cx="1468390" cy="103918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CC5605-D637-4031-B9E1-50C6493625DB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C10366-F826-4D6C-A0ED-5FD20EB9047A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AD6A107-D8E1-4093-ABA9-021C5413F201}"/>
              </a:ext>
            </a:extLst>
          </p:cNvPr>
          <p:cNvGrpSpPr/>
          <p:nvPr/>
        </p:nvGrpSpPr>
        <p:grpSpPr>
          <a:xfrm>
            <a:off x="3000810" y="1560866"/>
            <a:ext cx="2732521" cy="700628"/>
            <a:chOff x="5921826" y="2468986"/>
            <a:chExt cx="2665472" cy="70062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F8B1F1-5B97-45DE-9603-C34BCE34C04F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FB0BDF-2F20-44B6-8C26-FE7A8EED2526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769465-9B6D-4530-B606-3388C5D005D9}"/>
              </a:ext>
            </a:extLst>
          </p:cNvPr>
          <p:cNvGrpSpPr/>
          <p:nvPr/>
        </p:nvGrpSpPr>
        <p:grpSpPr>
          <a:xfrm>
            <a:off x="3000810" y="5276707"/>
            <a:ext cx="2732521" cy="700628"/>
            <a:chOff x="5921826" y="2468986"/>
            <a:chExt cx="2665472" cy="70062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28D897-0254-4339-BFB3-174BB8F3A51D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7A3AD-86B5-44D7-B3AE-A61F6AA16CF0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그룹 10">
            <a:extLst>
              <a:ext uri="{FF2B5EF4-FFF2-40B4-BE49-F238E27FC236}">
                <a16:creationId xmlns:a16="http://schemas.microsoft.com/office/drawing/2014/main" id="{7353E7F8-BEEE-47DD-AD38-C66339A5E1E7}"/>
              </a:ext>
            </a:extLst>
          </p:cNvPr>
          <p:cNvGrpSpPr/>
          <p:nvPr/>
        </p:nvGrpSpPr>
        <p:grpSpPr>
          <a:xfrm>
            <a:off x="2426026" y="2703026"/>
            <a:ext cx="4420334" cy="917702"/>
            <a:chOff x="3471053" y="2825104"/>
            <a:chExt cx="4420334" cy="917702"/>
          </a:xfrm>
        </p:grpSpPr>
        <p:sp>
          <p:nvSpPr>
            <p:cNvPr id="63" name="화살표: 굽음 3">
              <a:extLst>
                <a:ext uri="{FF2B5EF4-FFF2-40B4-BE49-F238E27FC236}">
                  <a16:creationId xmlns:a16="http://schemas.microsoft.com/office/drawing/2014/main" id="{78696C5B-6987-4EB6-95FB-66390A952E14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4" name="직사각형 4">
              <a:extLst>
                <a:ext uri="{FF2B5EF4-FFF2-40B4-BE49-F238E27FC236}">
                  <a16:creationId xmlns:a16="http://schemas.microsoft.com/office/drawing/2014/main" id="{2054F695-F679-433F-B3E1-B5D8CB5EE5F5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5" name="그룹 15">
            <a:extLst>
              <a:ext uri="{FF2B5EF4-FFF2-40B4-BE49-F238E27FC236}">
                <a16:creationId xmlns:a16="http://schemas.microsoft.com/office/drawing/2014/main" id="{41C57B42-891B-4709-B981-40250D416E24}"/>
              </a:ext>
            </a:extLst>
          </p:cNvPr>
          <p:cNvGrpSpPr/>
          <p:nvPr/>
        </p:nvGrpSpPr>
        <p:grpSpPr>
          <a:xfrm>
            <a:off x="2426026" y="246484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66" name="화살표: U자형 11">
              <a:extLst>
                <a:ext uri="{FF2B5EF4-FFF2-40B4-BE49-F238E27FC236}">
                  <a16:creationId xmlns:a16="http://schemas.microsoft.com/office/drawing/2014/main" id="{8DF40287-9595-409D-8F4F-20AA4B7FA658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7" name="직사각형 57">
              <a:extLst>
                <a:ext uri="{FF2B5EF4-FFF2-40B4-BE49-F238E27FC236}">
                  <a16:creationId xmlns:a16="http://schemas.microsoft.com/office/drawing/2014/main" id="{A9B2F68F-2AD8-464C-B4D2-A5E324A62663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8" name="그룹 58">
            <a:extLst>
              <a:ext uri="{FF2B5EF4-FFF2-40B4-BE49-F238E27FC236}">
                <a16:creationId xmlns:a16="http://schemas.microsoft.com/office/drawing/2014/main" id="{1531D397-C388-411E-9FBB-17AA11C98268}"/>
              </a:ext>
            </a:extLst>
          </p:cNvPr>
          <p:cNvGrpSpPr/>
          <p:nvPr/>
        </p:nvGrpSpPr>
        <p:grpSpPr>
          <a:xfrm flipV="1">
            <a:off x="2434244" y="3958580"/>
            <a:ext cx="4411190" cy="917702"/>
            <a:chOff x="3471053" y="2825104"/>
            <a:chExt cx="4411190" cy="917702"/>
          </a:xfrm>
        </p:grpSpPr>
        <p:sp>
          <p:nvSpPr>
            <p:cNvPr id="69" name="화살표: 굽음 60">
              <a:extLst>
                <a:ext uri="{FF2B5EF4-FFF2-40B4-BE49-F238E27FC236}">
                  <a16:creationId xmlns:a16="http://schemas.microsoft.com/office/drawing/2014/main" id="{E9D4A508-910B-41B3-9285-91952E1F8D6E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2">
              <a:extLst>
                <a:ext uri="{FF2B5EF4-FFF2-40B4-BE49-F238E27FC236}">
                  <a16:creationId xmlns:a16="http://schemas.microsoft.com/office/drawing/2014/main" id="{08A633D5-FDD5-4E6C-9F24-95D5F907108E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1" name="그룹 63">
            <a:extLst>
              <a:ext uri="{FF2B5EF4-FFF2-40B4-BE49-F238E27FC236}">
                <a16:creationId xmlns:a16="http://schemas.microsoft.com/office/drawing/2014/main" id="{99C62DD3-F7E6-47C0-900F-4539B5D9150B}"/>
              </a:ext>
            </a:extLst>
          </p:cNvPr>
          <p:cNvGrpSpPr/>
          <p:nvPr/>
        </p:nvGrpSpPr>
        <p:grpSpPr>
          <a:xfrm flipV="1">
            <a:off x="2426026" y="424933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72" name="화살표: U자형 64">
              <a:extLst>
                <a:ext uri="{FF2B5EF4-FFF2-40B4-BE49-F238E27FC236}">
                  <a16:creationId xmlns:a16="http://schemas.microsoft.com/office/drawing/2014/main" id="{6DC18781-5221-47F0-ACEA-67F69417D313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3" name="직사각형 65">
              <a:extLst>
                <a:ext uri="{FF2B5EF4-FFF2-40B4-BE49-F238E27FC236}">
                  <a16:creationId xmlns:a16="http://schemas.microsoft.com/office/drawing/2014/main" id="{95FACAFD-BB52-43BA-926A-D6A176944BDD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4" name="Rectangle 36">
            <a:extLst>
              <a:ext uri="{FF2B5EF4-FFF2-40B4-BE49-F238E27FC236}">
                <a16:creationId xmlns:a16="http://schemas.microsoft.com/office/drawing/2014/main" id="{5C970E62-BA9A-48A8-92DF-CE4706CBC5C5}"/>
              </a:ext>
            </a:extLst>
          </p:cNvPr>
          <p:cNvSpPr/>
          <p:nvPr/>
        </p:nvSpPr>
        <p:spPr>
          <a:xfrm>
            <a:off x="6503367" y="2105855"/>
            <a:ext cx="320544" cy="25571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5" name="Rectangle 16">
            <a:extLst>
              <a:ext uri="{FF2B5EF4-FFF2-40B4-BE49-F238E27FC236}">
                <a16:creationId xmlns:a16="http://schemas.microsoft.com/office/drawing/2014/main" id="{BC4159BD-974F-4D55-AEA0-26EB7A65A366}"/>
              </a:ext>
            </a:extLst>
          </p:cNvPr>
          <p:cNvSpPr/>
          <p:nvPr/>
        </p:nvSpPr>
        <p:spPr>
          <a:xfrm>
            <a:off x="3894820" y="2546812"/>
            <a:ext cx="336557" cy="22119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Oval 21">
            <a:extLst>
              <a:ext uri="{FF2B5EF4-FFF2-40B4-BE49-F238E27FC236}">
                <a16:creationId xmlns:a16="http://schemas.microsoft.com/office/drawing/2014/main" id="{BF62BEFC-D500-493F-8FF6-C9A675C62414}"/>
              </a:ext>
            </a:extLst>
          </p:cNvPr>
          <p:cNvSpPr>
            <a:spLocks noChangeAspect="1"/>
          </p:cNvSpPr>
          <p:nvPr/>
        </p:nvSpPr>
        <p:spPr>
          <a:xfrm>
            <a:off x="8317062" y="3613110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ounded Rectangle 27">
            <a:extLst>
              <a:ext uri="{FF2B5EF4-FFF2-40B4-BE49-F238E27FC236}">
                <a16:creationId xmlns:a16="http://schemas.microsoft.com/office/drawing/2014/main" id="{42D02501-1EAF-4091-87A8-530BB231B88B}"/>
              </a:ext>
            </a:extLst>
          </p:cNvPr>
          <p:cNvSpPr/>
          <p:nvPr/>
        </p:nvSpPr>
        <p:spPr>
          <a:xfrm>
            <a:off x="3928030" y="4792325"/>
            <a:ext cx="303347" cy="22237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7">
            <a:extLst>
              <a:ext uri="{FF2B5EF4-FFF2-40B4-BE49-F238E27FC236}">
                <a16:creationId xmlns:a16="http://schemas.microsoft.com/office/drawing/2014/main" id="{0A05986A-80BE-4908-82FF-FF458DC5DC5A}"/>
              </a:ext>
            </a:extLst>
          </p:cNvPr>
          <p:cNvSpPr/>
          <p:nvPr/>
        </p:nvSpPr>
        <p:spPr>
          <a:xfrm>
            <a:off x="6537951" y="5175464"/>
            <a:ext cx="308409" cy="26615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714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</a:t>
            </a:r>
            <a:r>
              <a:rPr lang="en-US" altLang="ko-KR" sz="3600" i="1" dirty="0">
                <a:solidFill>
                  <a:schemeClr val="bg1"/>
                </a:solidFill>
                <a:latin typeface="+mj-lt"/>
                <a:cs typeface="Arial" pitchFamily="34" charset="0"/>
              </a:rPr>
              <a:t>es</a:t>
            </a: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119236-FD0D-4546-AF35-CB45B8D64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8547FD-3843-4C2D-B3EF-21318327B7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979123-D5D9-49CE-8E7D-2D0A676926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7E386A3-C0EB-4B30-B124-FF86D7FB0E09}"/>
              </a:ext>
            </a:extLst>
          </p:cNvPr>
          <p:cNvGrpSpPr/>
          <p:nvPr/>
        </p:nvGrpSpPr>
        <p:grpSpPr>
          <a:xfrm>
            <a:off x="4774516" y="5531298"/>
            <a:ext cx="2640552" cy="871879"/>
            <a:chOff x="-475010" y="1114178"/>
            <a:chExt cx="4241713" cy="871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4C1519-0CEC-4603-97C3-BE67C4CA106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43367-4E06-41C1-9AA8-39E93017FEB2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9871AB-8C97-4006-8CE3-78750FC15456}"/>
              </a:ext>
            </a:extLst>
          </p:cNvPr>
          <p:cNvGrpSpPr/>
          <p:nvPr/>
        </p:nvGrpSpPr>
        <p:grpSpPr>
          <a:xfrm>
            <a:off x="870972" y="4608456"/>
            <a:ext cx="2640552" cy="1056545"/>
            <a:chOff x="-475010" y="1114178"/>
            <a:chExt cx="4241713" cy="10565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80A2D-A001-402E-B16F-662215B511A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AEC6DB-54F1-4EF8-9CC8-E1DCE93BBFD1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FCC15-FF94-462D-B758-EA87EA1877C2}"/>
              </a:ext>
            </a:extLst>
          </p:cNvPr>
          <p:cNvGrpSpPr/>
          <p:nvPr/>
        </p:nvGrpSpPr>
        <p:grpSpPr>
          <a:xfrm>
            <a:off x="8590089" y="4608456"/>
            <a:ext cx="2702143" cy="1056545"/>
            <a:chOff x="-475010" y="1114178"/>
            <a:chExt cx="4241713" cy="10565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F6B38C-5B7E-48BB-99FA-C90C1ADBF025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1108B-80EE-4878-9EB4-CDB3DE23A9BA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8B0E40-35B3-4E7B-81A3-9220648CB21F}"/>
              </a:ext>
            </a:extLst>
          </p:cNvPr>
          <p:cNvSpPr txBox="1"/>
          <p:nvPr/>
        </p:nvSpPr>
        <p:spPr>
          <a:xfrm>
            <a:off x="7925670" y="65807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DFB4D-ED0D-4B4A-8771-DBC4EB347EFE}"/>
              </a:ext>
            </a:extLst>
          </p:cNvPr>
          <p:cNvSpPr txBox="1"/>
          <p:nvPr/>
        </p:nvSpPr>
        <p:spPr>
          <a:xfrm>
            <a:off x="7925670" y="1411365"/>
            <a:ext cx="351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8F6BC-9547-4187-9B88-E76E455D6DBA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A4E3FE-071C-465B-9315-F28487A613D2}"/>
              </a:ext>
            </a:extLst>
          </p:cNvPr>
          <p:cNvSpPr/>
          <p:nvPr/>
        </p:nvSpPr>
        <p:spPr>
          <a:xfrm>
            <a:off x="3642820" y="2088980"/>
            <a:ext cx="5037658" cy="2860893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3B9AF3-CB17-4CAD-91BA-46C97388F330}"/>
              </a:ext>
            </a:extLst>
          </p:cNvPr>
          <p:cNvGrpSpPr/>
          <p:nvPr/>
        </p:nvGrpSpPr>
        <p:grpSpPr>
          <a:xfrm>
            <a:off x="3621386" y="2829912"/>
            <a:ext cx="2136617" cy="2136617"/>
            <a:chOff x="3621386" y="2829912"/>
            <a:chExt cx="2136617" cy="213661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82ED6A-32E1-41D9-8DC5-A77BBAF81C4E}"/>
                </a:ext>
              </a:extLst>
            </p:cNvPr>
            <p:cNvSpPr/>
            <p:nvPr/>
          </p:nvSpPr>
          <p:spPr>
            <a:xfrm>
              <a:off x="3621386" y="2829912"/>
              <a:ext cx="2136617" cy="21366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10DD76-AB7F-4987-BDAB-78667AC24165}"/>
                </a:ext>
              </a:extLst>
            </p:cNvPr>
            <p:cNvSpPr/>
            <p:nvPr/>
          </p:nvSpPr>
          <p:spPr>
            <a:xfrm>
              <a:off x="4133992" y="3094687"/>
              <a:ext cx="1624011" cy="1871842"/>
            </a:xfrm>
            <a:custGeom>
              <a:avLst/>
              <a:gdLst>
                <a:gd name="connsiteX0" fmla="*/ 1258160 w 1624011"/>
                <a:gd name="connsiteY0" fmla="*/ 0 h 1871842"/>
                <a:gd name="connsiteX1" fmla="*/ 1311111 w 1624011"/>
                <a:gd name="connsiteY1" fmla="*/ 48125 h 1871842"/>
                <a:gd name="connsiteX2" fmla="*/ 1624011 w 1624011"/>
                <a:gd name="connsiteY2" fmla="*/ 803533 h 1871842"/>
                <a:gd name="connsiteX3" fmla="*/ 555702 w 1624011"/>
                <a:gd name="connsiteY3" fmla="*/ 1871842 h 1871842"/>
                <a:gd name="connsiteX4" fmla="*/ 46482 w 1624011"/>
                <a:gd name="connsiteY4" fmla="*/ 1742903 h 1871842"/>
                <a:gd name="connsiteX5" fmla="*/ 0 w 1624011"/>
                <a:gd name="connsiteY5" fmla="*/ 1714665 h 1871842"/>
                <a:gd name="connsiteX6" fmla="*/ 95009 w 1624011"/>
                <a:gd name="connsiteY6" fmla="*/ 1729165 h 1871842"/>
                <a:gd name="connsiteX7" fmla="*/ 215745 w 1624011"/>
                <a:gd name="connsiteY7" fmla="*/ 1735261 h 1871842"/>
                <a:gd name="connsiteX8" fmla="*/ 1396605 w 1624011"/>
                <a:gd name="connsiteY8" fmla="*/ 554401 h 1871842"/>
                <a:gd name="connsiteX9" fmla="*/ 1303807 w 1624011"/>
                <a:gd name="connsiteY9" fmla="*/ 94757 h 18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011" h="1871842">
                  <a:moveTo>
                    <a:pt x="1258160" y="0"/>
                  </a:moveTo>
                  <a:lnTo>
                    <a:pt x="1311111" y="48125"/>
                  </a:lnTo>
                  <a:cubicBezTo>
                    <a:pt x="1504437" y="241450"/>
                    <a:pt x="1624011" y="508528"/>
                    <a:pt x="1624011" y="803533"/>
                  </a:cubicBezTo>
                  <a:cubicBezTo>
                    <a:pt x="1624011" y="1393544"/>
                    <a:pt x="1145713" y="1871842"/>
                    <a:pt x="555702" y="1871842"/>
                  </a:cubicBezTo>
                  <a:cubicBezTo>
                    <a:pt x="371324" y="1871842"/>
                    <a:pt x="197855" y="1825133"/>
                    <a:pt x="46482" y="1742903"/>
                  </a:cubicBezTo>
                  <a:lnTo>
                    <a:pt x="0" y="1714665"/>
                  </a:lnTo>
                  <a:lnTo>
                    <a:pt x="95009" y="1729165"/>
                  </a:lnTo>
                  <a:cubicBezTo>
                    <a:pt x="134706" y="1733196"/>
                    <a:pt x="174984" y="1735261"/>
                    <a:pt x="215745" y="1735261"/>
                  </a:cubicBezTo>
                  <a:cubicBezTo>
                    <a:pt x="867916" y="1735261"/>
                    <a:pt x="1396605" y="1206572"/>
                    <a:pt x="1396605" y="554401"/>
                  </a:cubicBezTo>
                  <a:cubicBezTo>
                    <a:pt x="1396605" y="391358"/>
                    <a:pt x="1363562" y="236033"/>
                    <a:pt x="1303807" y="947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0E0A717-29C0-4E56-B610-FBD2944190C5}"/>
                </a:ext>
              </a:extLst>
            </p:cNvPr>
            <p:cNvSpPr/>
            <p:nvPr/>
          </p:nvSpPr>
          <p:spPr>
            <a:xfrm rot="19716463">
              <a:off x="3962685" y="3104933"/>
              <a:ext cx="570368" cy="23304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616426-CF71-40A5-AED3-2CC797A41AB8}"/>
              </a:ext>
            </a:extLst>
          </p:cNvPr>
          <p:cNvSpPr/>
          <p:nvPr/>
        </p:nvSpPr>
        <p:spPr>
          <a:xfrm>
            <a:off x="5150069" y="1461986"/>
            <a:ext cx="1891862" cy="4848427"/>
          </a:xfrm>
          <a:custGeom>
            <a:avLst/>
            <a:gdLst>
              <a:gd name="connsiteX0" fmla="*/ 2637283 w 2639057"/>
              <a:gd name="connsiteY0" fmla="*/ 3365686 h 6763325"/>
              <a:gd name="connsiteX1" fmla="*/ 2618348 w 2639057"/>
              <a:gd name="connsiteY1" fmla="*/ 3282254 h 6763325"/>
              <a:gd name="connsiteX2" fmla="*/ 2595271 w 2639057"/>
              <a:gd name="connsiteY2" fmla="*/ 3192905 h 6763325"/>
              <a:gd name="connsiteX3" fmla="*/ 2578111 w 2639057"/>
              <a:gd name="connsiteY3" fmla="*/ 3122491 h 6763325"/>
              <a:gd name="connsiteX4" fmla="*/ 2579886 w 2639057"/>
              <a:gd name="connsiteY4" fmla="*/ 3099414 h 6763325"/>
              <a:gd name="connsiteX5" fmla="*/ 2437874 w 2639057"/>
              <a:gd name="connsiteY5" fmla="*/ 2479886 h 6763325"/>
              <a:gd name="connsiteX6" fmla="*/ 2177519 w 2639057"/>
              <a:gd name="connsiteY6" fmla="*/ 1301777 h 6763325"/>
              <a:gd name="connsiteX7" fmla="*/ 1637873 w 2639057"/>
              <a:gd name="connsiteY7" fmla="*/ 1101777 h 6763325"/>
              <a:gd name="connsiteX8" fmla="*/ 1601778 w 2639057"/>
              <a:gd name="connsiteY8" fmla="*/ 1073375 h 6763325"/>
              <a:gd name="connsiteX9" fmla="*/ 1557991 w 2639057"/>
              <a:gd name="connsiteY9" fmla="*/ 893493 h 6763325"/>
              <a:gd name="connsiteX10" fmla="*/ 1559766 w 2639057"/>
              <a:gd name="connsiteY10" fmla="*/ 874558 h 6763325"/>
              <a:gd name="connsiteX11" fmla="*/ 1569234 w 2639057"/>
              <a:gd name="connsiteY11" fmla="*/ 874558 h 6763325"/>
              <a:gd name="connsiteX12" fmla="*/ 1576926 w 2639057"/>
              <a:gd name="connsiteY12" fmla="*/ 855623 h 6763325"/>
              <a:gd name="connsiteX13" fmla="*/ 1620713 w 2639057"/>
              <a:gd name="connsiteY13" fmla="*/ 796451 h 6763325"/>
              <a:gd name="connsiteX14" fmla="*/ 1713613 w 2639057"/>
              <a:gd name="connsiteY14" fmla="*/ 760948 h 6763325"/>
              <a:gd name="connsiteX15" fmla="*/ 1763317 w 2639057"/>
              <a:gd name="connsiteY15" fmla="*/ 707694 h 6763325"/>
              <a:gd name="connsiteX16" fmla="*/ 1803554 w 2639057"/>
              <a:gd name="connsiteY16" fmla="*/ 654439 h 6763325"/>
              <a:gd name="connsiteX17" fmla="*/ 1818938 w 2639057"/>
              <a:gd name="connsiteY17" fmla="*/ 604735 h 6763325"/>
              <a:gd name="connsiteX18" fmla="*/ 1803554 w 2639057"/>
              <a:gd name="connsiteY18" fmla="*/ 572190 h 6763325"/>
              <a:gd name="connsiteX19" fmla="*/ 1803554 w 2639057"/>
              <a:gd name="connsiteY19" fmla="*/ 526628 h 6763325"/>
              <a:gd name="connsiteX20" fmla="*/ 1813021 w 2639057"/>
              <a:gd name="connsiteY20" fmla="*/ 473374 h 6763325"/>
              <a:gd name="connsiteX21" fmla="*/ 1813021 w 2639057"/>
              <a:gd name="connsiteY21" fmla="*/ 423669 h 6763325"/>
              <a:gd name="connsiteX22" fmla="*/ 1809471 w 2639057"/>
              <a:gd name="connsiteY22" fmla="*/ 370415 h 6763325"/>
              <a:gd name="connsiteX23" fmla="*/ 1775151 w 2639057"/>
              <a:gd name="connsiteY23" fmla="*/ 281066 h 6763325"/>
              <a:gd name="connsiteX24" fmla="*/ 1720122 w 2639057"/>
              <a:gd name="connsiteY24" fmla="*/ 202959 h 6763325"/>
              <a:gd name="connsiteX25" fmla="*/ 1650891 w 2639057"/>
              <a:gd name="connsiteY25" fmla="*/ 131361 h 6763325"/>
              <a:gd name="connsiteX26" fmla="*/ 1589944 w 2639057"/>
              <a:gd name="connsiteY26" fmla="*/ 66864 h 6763325"/>
              <a:gd name="connsiteX27" fmla="*/ 1455624 w 2639057"/>
              <a:gd name="connsiteY27" fmla="*/ 0 h 6763325"/>
              <a:gd name="connsiteX28" fmla="*/ 1386985 w 2639057"/>
              <a:gd name="connsiteY28" fmla="*/ 7692 h 6763325"/>
              <a:gd name="connsiteX29" fmla="*/ 1321304 w 2639057"/>
              <a:gd name="connsiteY29" fmla="*/ 16568 h 6763325"/>
              <a:gd name="connsiteX30" fmla="*/ 1255624 w 2639057"/>
              <a:gd name="connsiteY30" fmla="*/ 31361 h 6763325"/>
              <a:gd name="connsiteX31" fmla="*/ 1186984 w 2639057"/>
              <a:gd name="connsiteY31" fmla="*/ 17752 h 6763325"/>
              <a:gd name="connsiteX32" fmla="*/ 1052665 w 2639057"/>
              <a:gd name="connsiteY32" fmla="*/ 66864 h 6763325"/>
              <a:gd name="connsiteX33" fmla="*/ 991718 w 2639057"/>
              <a:gd name="connsiteY33" fmla="*/ 131361 h 6763325"/>
              <a:gd name="connsiteX34" fmla="*/ 923079 w 2639057"/>
              <a:gd name="connsiteY34" fmla="*/ 203551 h 6763325"/>
              <a:gd name="connsiteX35" fmla="*/ 868049 w 2639057"/>
              <a:gd name="connsiteY35" fmla="*/ 281657 h 6763325"/>
              <a:gd name="connsiteX36" fmla="*/ 834321 w 2639057"/>
              <a:gd name="connsiteY36" fmla="*/ 371007 h 6763325"/>
              <a:gd name="connsiteX37" fmla="*/ 830771 w 2639057"/>
              <a:gd name="connsiteY37" fmla="*/ 424261 h 6763325"/>
              <a:gd name="connsiteX38" fmla="*/ 830771 w 2639057"/>
              <a:gd name="connsiteY38" fmla="*/ 473374 h 6763325"/>
              <a:gd name="connsiteX39" fmla="*/ 840238 w 2639057"/>
              <a:gd name="connsiteY39" fmla="*/ 526628 h 6763325"/>
              <a:gd name="connsiteX40" fmla="*/ 840238 w 2639057"/>
              <a:gd name="connsiteY40" fmla="*/ 572190 h 6763325"/>
              <a:gd name="connsiteX41" fmla="*/ 824854 w 2639057"/>
              <a:gd name="connsiteY41" fmla="*/ 604735 h 6763325"/>
              <a:gd name="connsiteX42" fmla="*/ 840238 w 2639057"/>
              <a:gd name="connsiteY42" fmla="*/ 654439 h 6763325"/>
              <a:gd name="connsiteX43" fmla="*/ 880475 w 2639057"/>
              <a:gd name="connsiteY43" fmla="*/ 707694 h 6763325"/>
              <a:gd name="connsiteX44" fmla="*/ 930179 w 2639057"/>
              <a:gd name="connsiteY44" fmla="*/ 760948 h 6763325"/>
              <a:gd name="connsiteX45" fmla="*/ 1023079 w 2639057"/>
              <a:gd name="connsiteY45" fmla="*/ 796451 h 6763325"/>
              <a:gd name="connsiteX46" fmla="*/ 1066866 w 2639057"/>
              <a:gd name="connsiteY46" fmla="*/ 855623 h 6763325"/>
              <a:gd name="connsiteX47" fmla="*/ 1074558 w 2639057"/>
              <a:gd name="connsiteY47" fmla="*/ 874558 h 6763325"/>
              <a:gd name="connsiteX48" fmla="*/ 1084026 w 2639057"/>
              <a:gd name="connsiteY48" fmla="*/ 874558 h 6763325"/>
              <a:gd name="connsiteX49" fmla="*/ 1085801 w 2639057"/>
              <a:gd name="connsiteY49" fmla="*/ 893493 h 6763325"/>
              <a:gd name="connsiteX50" fmla="*/ 1042014 w 2639057"/>
              <a:gd name="connsiteY50" fmla="*/ 1073375 h 6763325"/>
              <a:gd name="connsiteX51" fmla="*/ 1005919 w 2639057"/>
              <a:gd name="connsiteY51" fmla="*/ 1101777 h 6763325"/>
              <a:gd name="connsiteX52" fmla="*/ 466273 w 2639057"/>
              <a:gd name="connsiteY52" fmla="*/ 1301777 h 6763325"/>
              <a:gd name="connsiteX53" fmla="*/ 205918 w 2639057"/>
              <a:gd name="connsiteY53" fmla="*/ 2479886 h 6763325"/>
              <a:gd name="connsiteX54" fmla="*/ 63905 w 2639057"/>
              <a:gd name="connsiteY54" fmla="*/ 3099414 h 6763325"/>
              <a:gd name="connsiteX55" fmla="*/ 65681 w 2639057"/>
              <a:gd name="connsiteY55" fmla="*/ 3122491 h 6763325"/>
              <a:gd name="connsiteX56" fmla="*/ 47337 w 2639057"/>
              <a:gd name="connsiteY56" fmla="*/ 3192313 h 6763325"/>
              <a:gd name="connsiteX57" fmla="*/ 24260 w 2639057"/>
              <a:gd name="connsiteY57" fmla="*/ 3281662 h 6763325"/>
              <a:gd name="connsiteX58" fmla="*/ 5917 w 2639057"/>
              <a:gd name="connsiteY58" fmla="*/ 3365686 h 6763325"/>
              <a:gd name="connsiteX59" fmla="*/ 0 w 2639057"/>
              <a:gd name="connsiteY59" fmla="*/ 3441426 h 6763325"/>
              <a:gd name="connsiteX60" fmla="*/ 13609 w 2639057"/>
              <a:gd name="connsiteY60" fmla="*/ 3517166 h 6763325"/>
              <a:gd name="connsiteX61" fmla="*/ 42012 w 2639057"/>
              <a:gd name="connsiteY61" fmla="*/ 3589355 h 6763325"/>
              <a:gd name="connsiteX62" fmla="*/ 101184 w 2639057"/>
              <a:gd name="connsiteY62" fmla="*/ 3665095 h 6763325"/>
              <a:gd name="connsiteX63" fmla="*/ 227219 w 2639057"/>
              <a:gd name="connsiteY63" fmla="*/ 3659178 h 6763325"/>
              <a:gd name="connsiteX64" fmla="*/ 272782 w 2639057"/>
              <a:gd name="connsiteY64" fmla="*/ 3659178 h 6763325"/>
              <a:gd name="connsiteX65" fmla="*/ 327811 w 2639057"/>
              <a:gd name="connsiteY65" fmla="*/ 3659178 h 6763325"/>
              <a:gd name="connsiteX66" fmla="*/ 392308 w 2639057"/>
              <a:gd name="connsiteY66" fmla="*/ 3657403 h 6763325"/>
              <a:gd name="connsiteX67" fmla="*/ 392308 w 2639057"/>
              <a:gd name="connsiteY67" fmla="*/ 3639060 h 6763325"/>
              <a:gd name="connsiteX68" fmla="*/ 395859 w 2639057"/>
              <a:gd name="connsiteY68" fmla="*/ 3631367 h 6763325"/>
              <a:gd name="connsiteX69" fmla="*/ 395859 w 2639057"/>
              <a:gd name="connsiteY69" fmla="*/ 3615983 h 6763325"/>
              <a:gd name="connsiteX70" fmla="*/ 395859 w 2639057"/>
              <a:gd name="connsiteY70" fmla="*/ 3608290 h 6763325"/>
              <a:gd name="connsiteX71" fmla="*/ 409468 w 2639057"/>
              <a:gd name="connsiteY71" fmla="*/ 3598823 h 6763325"/>
              <a:gd name="connsiteX72" fmla="*/ 423078 w 2639057"/>
              <a:gd name="connsiteY72" fmla="*/ 3587580 h 6763325"/>
              <a:gd name="connsiteX73" fmla="*/ 301184 w 2639057"/>
              <a:gd name="connsiteY73" fmla="*/ 3469829 h 6763325"/>
              <a:gd name="connsiteX74" fmla="*/ 272782 w 2639057"/>
              <a:gd name="connsiteY74" fmla="*/ 3359769 h 6763325"/>
              <a:gd name="connsiteX75" fmla="*/ 278699 w 2639057"/>
              <a:gd name="connsiteY75" fmla="*/ 3243793 h 6763325"/>
              <a:gd name="connsiteX76" fmla="*/ 294083 w 2639057"/>
              <a:gd name="connsiteY76" fmla="*/ 3168053 h 6763325"/>
              <a:gd name="connsiteX77" fmla="*/ 303551 w 2639057"/>
              <a:gd name="connsiteY77" fmla="*/ 3168053 h 6763325"/>
              <a:gd name="connsiteX78" fmla="*/ 318936 w 2639057"/>
              <a:gd name="connsiteY78" fmla="*/ 3139650 h 6763325"/>
              <a:gd name="connsiteX79" fmla="*/ 559764 w 2639057"/>
              <a:gd name="connsiteY79" fmla="*/ 2536691 h 6763325"/>
              <a:gd name="connsiteX80" fmla="*/ 691126 w 2639057"/>
              <a:gd name="connsiteY80" fmla="*/ 2111246 h 6763325"/>
              <a:gd name="connsiteX81" fmla="*/ 645563 w 2639057"/>
              <a:gd name="connsiteY81" fmla="*/ 2639650 h 6763325"/>
              <a:gd name="connsiteX82" fmla="*/ 525445 w 2639057"/>
              <a:gd name="connsiteY82" fmla="*/ 3185213 h 6763325"/>
              <a:gd name="connsiteX83" fmla="*/ 791717 w 2639057"/>
              <a:gd name="connsiteY83" fmla="*/ 4772198 h 6763325"/>
              <a:gd name="connsiteX84" fmla="*/ 793493 w 2639057"/>
              <a:gd name="connsiteY84" fmla="*/ 4872790 h 6763325"/>
              <a:gd name="connsiteX85" fmla="*/ 818345 w 2639057"/>
              <a:gd name="connsiteY85" fmla="*/ 5646164 h 6763325"/>
              <a:gd name="connsiteX86" fmla="*/ 913611 w 2639057"/>
              <a:gd name="connsiteY86" fmla="*/ 6235514 h 6763325"/>
              <a:gd name="connsiteX87" fmla="*/ 769232 w 2639057"/>
              <a:gd name="connsiteY87" fmla="*/ 6604154 h 6763325"/>
              <a:gd name="connsiteX88" fmla="*/ 1103552 w 2639057"/>
              <a:gd name="connsiteY88" fmla="*/ 6714213 h 6763325"/>
              <a:gd name="connsiteX89" fmla="*/ 1175742 w 2639057"/>
              <a:gd name="connsiteY89" fmla="*/ 6410071 h 6763325"/>
              <a:gd name="connsiteX90" fmla="*/ 1208286 w 2639057"/>
              <a:gd name="connsiteY90" fmla="*/ 6324272 h 6763325"/>
              <a:gd name="connsiteX91" fmla="*/ 1221896 w 2639057"/>
              <a:gd name="connsiteY91" fmla="*/ 6234922 h 6763325"/>
              <a:gd name="connsiteX92" fmla="*/ 1239056 w 2639057"/>
              <a:gd name="connsiteY92" fmla="*/ 6153265 h 6763325"/>
              <a:gd name="connsiteX93" fmla="*/ 1300002 w 2639057"/>
              <a:gd name="connsiteY93" fmla="*/ 5554448 h 6763325"/>
              <a:gd name="connsiteX94" fmla="*/ 1259766 w 2639057"/>
              <a:gd name="connsiteY94" fmla="*/ 4881665 h 6763325"/>
              <a:gd name="connsiteX95" fmla="*/ 1259766 w 2639057"/>
              <a:gd name="connsiteY95" fmla="*/ 4781074 h 6763325"/>
              <a:gd name="connsiteX96" fmla="*/ 1321896 w 2639057"/>
              <a:gd name="connsiteY96" fmla="*/ 4250895 h 6763325"/>
              <a:gd name="connsiteX97" fmla="*/ 1384026 w 2639057"/>
              <a:gd name="connsiteY97" fmla="*/ 4781074 h 6763325"/>
              <a:gd name="connsiteX98" fmla="*/ 1384026 w 2639057"/>
              <a:gd name="connsiteY98" fmla="*/ 4881665 h 6763325"/>
              <a:gd name="connsiteX99" fmla="*/ 1343789 w 2639057"/>
              <a:gd name="connsiteY99" fmla="*/ 5554448 h 6763325"/>
              <a:gd name="connsiteX100" fmla="*/ 1404736 w 2639057"/>
              <a:gd name="connsiteY100" fmla="*/ 6153265 h 6763325"/>
              <a:gd name="connsiteX101" fmla="*/ 1421896 w 2639057"/>
              <a:gd name="connsiteY101" fmla="*/ 6234922 h 6763325"/>
              <a:gd name="connsiteX102" fmla="*/ 1435506 w 2639057"/>
              <a:gd name="connsiteY102" fmla="*/ 6324272 h 6763325"/>
              <a:gd name="connsiteX103" fmla="*/ 1468050 w 2639057"/>
              <a:gd name="connsiteY103" fmla="*/ 6410071 h 6763325"/>
              <a:gd name="connsiteX104" fmla="*/ 1540239 w 2639057"/>
              <a:gd name="connsiteY104" fmla="*/ 6714213 h 6763325"/>
              <a:gd name="connsiteX105" fmla="*/ 1874560 w 2639057"/>
              <a:gd name="connsiteY105" fmla="*/ 6604154 h 6763325"/>
              <a:gd name="connsiteX106" fmla="*/ 1730181 w 2639057"/>
              <a:gd name="connsiteY106" fmla="*/ 6235514 h 6763325"/>
              <a:gd name="connsiteX107" fmla="*/ 1825447 w 2639057"/>
              <a:gd name="connsiteY107" fmla="*/ 5646164 h 6763325"/>
              <a:gd name="connsiteX108" fmla="*/ 1850299 w 2639057"/>
              <a:gd name="connsiteY108" fmla="*/ 4872790 h 6763325"/>
              <a:gd name="connsiteX109" fmla="*/ 1852074 w 2639057"/>
              <a:gd name="connsiteY109" fmla="*/ 4772198 h 6763325"/>
              <a:gd name="connsiteX110" fmla="*/ 2118347 w 2639057"/>
              <a:gd name="connsiteY110" fmla="*/ 3185213 h 6763325"/>
              <a:gd name="connsiteX111" fmla="*/ 1998229 w 2639057"/>
              <a:gd name="connsiteY111" fmla="*/ 2639650 h 6763325"/>
              <a:gd name="connsiteX112" fmla="*/ 1952666 w 2639057"/>
              <a:gd name="connsiteY112" fmla="*/ 2111246 h 6763325"/>
              <a:gd name="connsiteX113" fmla="*/ 2084028 w 2639057"/>
              <a:gd name="connsiteY113" fmla="*/ 2536691 h 6763325"/>
              <a:gd name="connsiteX114" fmla="*/ 2325448 w 2639057"/>
              <a:gd name="connsiteY114" fmla="*/ 3139059 h 6763325"/>
              <a:gd name="connsiteX115" fmla="*/ 2340833 w 2639057"/>
              <a:gd name="connsiteY115" fmla="*/ 3167461 h 6763325"/>
              <a:gd name="connsiteX116" fmla="*/ 2350300 w 2639057"/>
              <a:gd name="connsiteY116" fmla="*/ 3167461 h 6763325"/>
              <a:gd name="connsiteX117" fmla="*/ 2365685 w 2639057"/>
              <a:gd name="connsiteY117" fmla="*/ 3243201 h 6763325"/>
              <a:gd name="connsiteX118" fmla="*/ 2371602 w 2639057"/>
              <a:gd name="connsiteY118" fmla="*/ 3359178 h 6763325"/>
              <a:gd name="connsiteX119" fmla="*/ 2343200 w 2639057"/>
              <a:gd name="connsiteY119" fmla="*/ 3469237 h 6763325"/>
              <a:gd name="connsiteX120" fmla="*/ 2221306 w 2639057"/>
              <a:gd name="connsiteY120" fmla="*/ 3586989 h 6763325"/>
              <a:gd name="connsiteX121" fmla="*/ 2234915 w 2639057"/>
              <a:gd name="connsiteY121" fmla="*/ 3598231 h 6763325"/>
              <a:gd name="connsiteX122" fmla="*/ 2248525 w 2639057"/>
              <a:gd name="connsiteY122" fmla="*/ 3607699 h 6763325"/>
              <a:gd name="connsiteX123" fmla="*/ 2248525 w 2639057"/>
              <a:gd name="connsiteY123" fmla="*/ 3615391 h 6763325"/>
              <a:gd name="connsiteX124" fmla="*/ 2248525 w 2639057"/>
              <a:gd name="connsiteY124" fmla="*/ 3630775 h 6763325"/>
              <a:gd name="connsiteX125" fmla="*/ 2252075 w 2639057"/>
              <a:gd name="connsiteY125" fmla="*/ 3638468 h 6763325"/>
              <a:gd name="connsiteX126" fmla="*/ 2252075 w 2639057"/>
              <a:gd name="connsiteY126" fmla="*/ 3657403 h 6763325"/>
              <a:gd name="connsiteX127" fmla="*/ 2316572 w 2639057"/>
              <a:gd name="connsiteY127" fmla="*/ 3659178 h 6763325"/>
              <a:gd name="connsiteX128" fmla="*/ 2371602 w 2639057"/>
              <a:gd name="connsiteY128" fmla="*/ 3659178 h 6763325"/>
              <a:gd name="connsiteX129" fmla="*/ 2417164 w 2639057"/>
              <a:gd name="connsiteY129" fmla="*/ 3659178 h 6763325"/>
              <a:gd name="connsiteX130" fmla="*/ 2543200 w 2639057"/>
              <a:gd name="connsiteY130" fmla="*/ 3665095 h 6763325"/>
              <a:gd name="connsiteX131" fmla="*/ 2602372 w 2639057"/>
              <a:gd name="connsiteY131" fmla="*/ 3589355 h 6763325"/>
              <a:gd name="connsiteX132" fmla="*/ 2630774 w 2639057"/>
              <a:gd name="connsiteY132" fmla="*/ 3517166 h 6763325"/>
              <a:gd name="connsiteX133" fmla="*/ 2644384 w 2639057"/>
              <a:gd name="connsiteY133" fmla="*/ 3441426 h 6763325"/>
              <a:gd name="connsiteX134" fmla="*/ 2637283 w 2639057"/>
              <a:gd name="connsiteY134" fmla="*/ 3365686 h 676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2639057" h="6763325">
                <a:moveTo>
                  <a:pt x="2637283" y="3365686"/>
                </a:moveTo>
                <a:lnTo>
                  <a:pt x="2618348" y="3282254"/>
                </a:lnTo>
                <a:lnTo>
                  <a:pt x="2595271" y="3192905"/>
                </a:lnTo>
                <a:lnTo>
                  <a:pt x="2578111" y="3122491"/>
                </a:lnTo>
                <a:cubicBezTo>
                  <a:pt x="2579886" y="3111248"/>
                  <a:pt x="2579886" y="3103556"/>
                  <a:pt x="2579886" y="3099414"/>
                </a:cubicBezTo>
                <a:cubicBezTo>
                  <a:pt x="2564502" y="2947343"/>
                  <a:pt x="2447342" y="2589945"/>
                  <a:pt x="2437874" y="2479886"/>
                </a:cubicBezTo>
                <a:cubicBezTo>
                  <a:pt x="2397638" y="2004737"/>
                  <a:pt x="2455626" y="1678110"/>
                  <a:pt x="2177519" y="1301777"/>
                </a:cubicBezTo>
                <a:cubicBezTo>
                  <a:pt x="2059767" y="1143789"/>
                  <a:pt x="1795861" y="1168049"/>
                  <a:pt x="1637873" y="1101777"/>
                </a:cubicBezTo>
                <a:cubicBezTo>
                  <a:pt x="1603553" y="1088759"/>
                  <a:pt x="1607695" y="1088759"/>
                  <a:pt x="1601778" y="1073375"/>
                </a:cubicBezTo>
                <a:cubicBezTo>
                  <a:pt x="1576926" y="1004736"/>
                  <a:pt x="1567458" y="959765"/>
                  <a:pt x="1557991" y="893493"/>
                </a:cubicBezTo>
                <a:cubicBezTo>
                  <a:pt x="1556216" y="885800"/>
                  <a:pt x="1557991" y="880475"/>
                  <a:pt x="1559766" y="874558"/>
                </a:cubicBezTo>
                <a:lnTo>
                  <a:pt x="1569234" y="874558"/>
                </a:lnTo>
                <a:lnTo>
                  <a:pt x="1576926" y="855623"/>
                </a:lnTo>
                <a:lnTo>
                  <a:pt x="1620713" y="796451"/>
                </a:lnTo>
                <a:lnTo>
                  <a:pt x="1713613" y="760948"/>
                </a:lnTo>
                <a:lnTo>
                  <a:pt x="1763317" y="707694"/>
                </a:lnTo>
                <a:lnTo>
                  <a:pt x="1803554" y="654439"/>
                </a:lnTo>
                <a:lnTo>
                  <a:pt x="1818938" y="604735"/>
                </a:lnTo>
                <a:lnTo>
                  <a:pt x="1803554" y="572190"/>
                </a:lnTo>
                <a:lnTo>
                  <a:pt x="1803554" y="526628"/>
                </a:lnTo>
                <a:lnTo>
                  <a:pt x="1813021" y="473374"/>
                </a:lnTo>
                <a:lnTo>
                  <a:pt x="1813021" y="423669"/>
                </a:lnTo>
                <a:lnTo>
                  <a:pt x="1809471" y="370415"/>
                </a:lnTo>
                <a:lnTo>
                  <a:pt x="1775151" y="281066"/>
                </a:lnTo>
                <a:lnTo>
                  <a:pt x="1720122" y="202959"/>
                </a:lnTo>
                <a:lnTo>
                  <a:pt x="1650891" y="131361"/>
                </a:lnTo>
                <a:lnTo>
                  <a:pt x="1589944" y="66864"/>
                </a:lnTo>
                <a:lnTo>
                  <a:pt x="1455624" y="0"/>
                </a:lnTo>
                <a:lnTo>
                  <a:pt x="1386985" y="7692"/>
                </a:lnTo>
                <a:lnTo>
                  <a:pt x="1321304" y="16568"/>
                </a:lnTo>
                <a:lnTo>
                  <a:pt x="1255624" y="31361"/>
                </a:lnTo>
                <a:lnTo>
                  <a:pt x="1186984" y="17752"/>
                </a:lnTo>
                <a:lnTo>
                  <a:pt x="1052665" y="66864"/>
                </a:lnTo>
                <a:lnTo>
                  <a:pt x="991718" y="131361"/>
                </a:lnTo>
                <a:lnTo>
                  <a:pt x="923079" y="203551"/>
                </a:lnTo>
                <a:lnTo>
                  <a:pt x="868049" y="281657"/>
                </a:lnTo>
                <a:lnTo>
                  <a:pt x="834321" y="371007"/>
                </a:lnTo>
                <a:lnTo>
                  <a:pt x="830771" y="424261"/>
                </a:lnTo>
                <a:lnTo>
                  <a:pt x="830771" y="473374"/>
                </a:lnTo>
                <a:lnTo>
                  <a:pt x="840238" y="526628"/>
                </a:lnTo>
                <a:lnTo>
                  <a:pt x="840238" y="572190"/>
                </a:lnTo>
                <a:lnTo>
                  <a:pt x="824854" y="604735"/>
                </a:lnTo>
                <a:lnTo>
                  <a:pt x="840238" y="654439"/>
                </a:lnTo>
                <a:lnTo>
                  <a:pt x="880475" y="707694"/>
                </a:lnTo>
                <a:lnTo>
                  <a:pt x="930179" y="760948"/>
                </a:lnTo>
                <a:lnTo>
                  <a:pt x="1023079" y="796451"/>
                </a:lnTo>
                <a:lnTo>
                  <a:pt x="1066866" y="855623"/>
                </a:lnTo>
                <a:lnTo>
                  <a:pt x="1074558" y="874558"/>
                </a:lnTo>
                <a:lnTo>
                  <a:pt x="1084026" y="874558"/>
                </a:lnTo>
                <a:cubicBezTo>
                  <a:pt x="1085801" y="880475"/>
                  <a:pt x="1087576" y="885800"/>
                  <a:pt x="1085801" y="893493"/>
                </a:cubicBezTo>
                <a:cubicBezTo>
                  <a:pt x="1076333" y="959765"/>
                  <a:pt x="1066274" y="1005327"/>
                  <a:pt x="1042014" y="1073375"/>
                </a:cubicBezTo>
                <a:cubicBezTo>
                  <a:pt x="1036097" y="1088759"/>
                  <a:pt x="1040239" y="1088759"/>
                  <a:pt x="1005919" y="1101777"/>
                </a:cubicBezTo>
                <a:cubicBezTo>
                  <a:pt x="847931" y="1168049"/>
                  <a:pt x="584025" y="1143789"/>
                  <a:pt x="466273" y="1301777"/>
                </a:cubicBezTo>
                <a:cubicBezTo>
                  <a:pt x="188758" y="1678110"/>
                  <a:pt x="246154" y="2004737"/>
                  <a:pt x="205918" y="2479886"/>
                </a:cubicBezTo>
                <a:cubicBezTo>
                  <a:pt x="196450" y="2589945"/>
                  <a:pt x="78698" y="2947343"/>
                  <a:pt x="63905" y="3099414"/>
                </a:cubicBezTo>
                <a:cubicBezTo>
                  <a:pt x="63905" y="3102964"/>
                  <a:pt x="63905" y="3110656"/>
                  <a:pt x="65681" y="3122491"/>
                </a:cubicBezTo>
                <a:lnTo>
                  <a:pt x="47337" y="3192313"/>
                </a:lnTo>
                <a:lnTo>
                  <a:pt x="24260" y="3281662"/>
                </a:lnTo>
                <a:lnTo>
                  <a:pt x="5917" y="3365686"/>
                </a:lnTo>
                <a:lnTo>
                  <a:pt x="0" y="3441426"/>
                </a:lnTo>
                <a:lnTo>
                  <a:pt x="13609" y="3517166"/>
                </a:lnTo>
                <a:lnTo>
                  <a:pt x="42012" y="3589355"/>
                </a:lnTo>
                <a:lnTo>
                  <a:pt x="101184" y="3665095"/>
                </a:lnTo>
                <a:lnTo>
                  <a:pt x="227219" y="3659178"/>
                </a:lnTo>
                <a:lnTo>
                  <a:pt x="272782" y="3659178"/>
                </a:lnTo>
                <a:lnTo>
                  <a:pt x="327811" y="3659178"/>
                </a:lnTo>
                <a:lnTo>
                  <a:pt x="392308" y="3657403"/>
                </a:lnTo>
                <a:lnTo>
                  <a:pt x="392308" y="3639060"/>
                </a:lnTo>
                <a:lnTo>
                  <a:pt x="395859" y="3631367"/>
                </a:lnTo>
                <a:lnTo>
                  <a:pt x="395859" y="3615983"/>
                </a:lnTo>
                <a:lnTo>
                  <a:pt x="395859" y="3608290"/>
                </a:lnTo>
                <a:lnTo>
                  <a:pt x="409468" y="3598823"/>
                </a:lnTo>
                <a:lnTo>
                  <a:pt x="423078" y="3587580"/>
                </a:lnTo>
                <a:lnTo>
                  <a:pt x="301184" y="3469829"/>
                </a:lnTo>
                <a:lnTo>
                  <a:pt x="272782" y="3359769"/>
                </a:lnTo>
                <a:lnTo>
                  <a:pt x="278699" y="3243793"/>
                </a:lnTo>
                <a:lnTo>
                  <a:pt x="294083" y="3168053"/>
                </a:lnTo>
                <a:cubicBezTo>
                  <a:pt x="297634" y="3168053"/>
                  <a:pt x="301776" y="3168053"/>
                  <a:pt x="303551" y="3168053"/>
                </a:cubicBezTo>
                <a:cubicBezTo>
                  <a:pt x="309468" y="3156810"/>
                  <a:pt x="311243" y="3150893"/>
                  <a:pt x="318936" y="3139650"/>
                </a:cubicBezTo>
                <a:cubicBezTo>
                  <a:pt x="443788" y="2950893"/>
                  <a:pt x="514202" y="2757401"/>
                  <a:pt x="559764" y="2536691"/>
                </a:cubicBezTo>
                <a:cubicBezTo>
                  <a:pt x="616569" y="2398229"/>
                  <a:pt x="660356" y="2260951"/>
                  <a:pt x="691126" y="2111246"/>
                </a:cubicBezTo>
                <a:cubicBezTo>
                  <a:pt x="668049" y="2307105"/>
                  <a:pt x="689350" y="2423081"/>
                  <a:pt x="645563" y="2639650"/>
                </a:cubicBezTo>
                <a:cubicBezTo>
                  <a:pt x="618936" y="2771011"/>
                  <a:pt x="497042" y="3019532"/>
                  <a:pt x="525445" y="3185213"/>
                </a:cubicBezTo>
                <a:cubicBezTo>
                  <a:pt x="335504" y="3831368"/>
                  <a:pt x="563315" y="4188765"/>
                  <a:pt x="791717" y="4772198"/>
                </a:cubicBezTo>
                <a:cubicBezTo>
                  <a:pt x="795268" y="4783441"/>
                  <a:pt x="802960" y="4827227"/>
                  <a:pt x="793493" y="4872790"/>
                </a:cubicBezTo>
                <a:cubicBezTo>
                  <a:pt x="746155" y="5087583"/>
                  <a:pt x="743788" y="5462140"/>
                  <a:pt x="818345" y="5646164"/>
                </a:cubicBezTo>
                <a:cubicBezTo>
                  <a:pt x="909469" y="5873975"/>
                  <a:pt x="945564" y="6056815"/>
                  <a:pt x="913611" y="6235514"/>
                </a:cubicBezTo>
                <a:cubicBezTo>
                  <a:pt x="883434" y="6412437"/>
                  <a:pt x="753848" y="6459774"/>
                  <a:pt x="769232" y="6604154"/>
                </a:cubicBezTo>
                <a:cubicBezTo>
                  <a:pt x="788167" y="6778710"/>
                  <a:pt x="959173" y="6813030"/>
                  <a:pt x="1103552" y="6714213"/>
                </a:cubicBezTo>
                <a:cubicBezTo>
                  <a:pt x="1150890" y="6681668"/>
                  <a:pt x="1181659" y="6488177"/>
                  <a:pt x="1175742" y="6410071"/>
                </a:cubicBezTo>
                <a:cubicBezTo>
                  <a:pt x="1173967" y="6389361"/>
                  <a:pt x="1198819" y="6350899"/>
                  <a:pt x="1208286" y="6324272"/>
                </a:cubicBezTo>
                <a:cubicBezTo>
                  <a:pt x="1217754" y="6297645"/>
                  <a:pt x="1221896" y="6272792"/>
                  <a:pt x="1221896" y="6234922"/>
                </a:cubicBezTo>
                <a:cubicBezTo>
                  <a:pt x="1221896" y="6210070"/>
                  <a:pt x="1231363" y="6189360"/>
                  <a:pt x="1239056" y="6153265"/>
                </a:cubicBezTo>
                <a:cubicBezTo>
                  <a:pt x="1281067" y="5949715"/>
                  <a:pt x="1311245" y="5771016"/>
                  <a:pt x="1300002" y="5554448"/>
                </a:cubicBezTo>
                <a:cubicBezTo>
                  <a:pt x="1288760" y="5337879"/>
                  <a:pt x="1271600" y="5105926"/>
                  <a:pt x="1259766" y="4881665"/>
                </a:cubicBezTo>
                <a:cubicBezTo>
                  <a:pt x="1257991" y="4847346"/>
                  <a:pt x="1253848" y="4826636"/>
                  <a:pt x="1259766" y="4781074"/>
                </a:cubicBezTo>
                <a:cubicBezTo>
                  <a:pt x="1284618" y="4605334"/>
                  <a:pt x="1308286" y="4428410"/>
                  <a:pt x="1321896" y="4250895"/>
                </a:cubicBezTo>
                <a:cubicBezTo>
                  <a:pt x="1334914" y="4428410"/>
                  <a:pt x="1359174" y="4605334"/>
                  <a:pt x="1384026" y="4781074"/>
                </a:cubicBezTo>
                <a:cubicBezTo>
                  <a:pt x="1389943" y="4826636"/>
                  <a:pt x="1385801" y="4847346"/>
                  <a:pt x="1384026" y="4881665"/>
                </a:cubicBezTo>
                <a:cubicBezTo>
                  <a:pt x="1372784" y="5105926"/>
                  <a:pt x="1355624" y="5337879"/>
                  <a:pt x="1343789" y="5554448"/>
                </a:cubicBezTo>
                <a:cubicBezTo>
                  <a:pt x="1332547" y="5771016"/>
                  <a:pt x="1362724" y="5949715"/>
                  <a:pt x="1404736" y="6153265"/>
                </a:cubicBezTo>
                <a:cubicBezTo>
                  <a:pt x="1412429" y="6189360"/>
                  <a:pt x="1421896" y="6210070"/>
                  <a:pt x="1421896" y="6234922"/>
                </a:cubicBezTo>
                <a:cubicBezTo>
                  <a:pt x="1421896" y="6272792"/>
                  <a:pt x="1425446" y="6297645"/>
                  <a:pt x="1435506" y="6324272"/>
                </a:cubicBezTo>
                <a:cubicBezTo>
                  <a:pt x="1444973" y="6350899"/>
                  <a:pt x="1469825" y="6388768"/>
                  <a:pt x="1468050" y="6410071"/>
                </a:cubicBezTo>
                <a:cubicBezTo>
                  <a:pt x="1462133" y="6488177"/>
                  <a:pt x="1492902" y="6681668"/>
                  <a:pt x="1540239" y="6714213"/>
                </a:cubicBezTo>
                <a:cubicBezTo>
                  <a:pt x="1684619" y="6813030"/>
                  <a:pt x="1855625" y="6778710"/>
                  <a:pt x="1874560" y="6604154"/>
                </a:cubicBezTo>
                <a:cubicBezTo>
                  <a:pt x="1889944" y="6459774"/>
                  <a:pt x="1760358" y="6412437"/>
                  <a:pt x="1730181" y="6235514"/>
                </a:cubicBezTo>
                <a:cubicBezTo>
                  <a:pt x="1697636" y="6056815"/>
                  <a:pt x="1733731" y="5874567"/>
                  <a:pt x="1825447" y="5646164"/>
                </a:cubicBezTo>
                <a:cubicBezTo>
                  <a:pt x="1899412" y="5461548"/>
                  <a:pt x="1897637" y="5087583"/>
                  <a:pt x="1850299" y="4872790"/>
                </a:cubicBezTo>
                <a:cubicBezTo>
                  <a:pt x="1840832" y="4827227"/>
                  <a:pt x="1848524" y="4783441"/>
                  <a:pt x="1852074" y="4772198"/>
                </a:cubicBezTo>
                <a:cubicBezTo>
                  <a:pt x="2080477" y="4188765"/>
                  <a:pt x="2308288" y="3831368"/>
                  <a:pt x="2118347" y="3185213"/>
                </a:cubicBezTo>
                <a:cubicBezTo>
                  <a:pt x="2146749" y="3020124"/>
                  <a:pt x="2024856" y="2771011"/>
                  <a:pt x="1998229" y="2639650"/>
                </a:cubicBezTo>
                <a:cubicBezTo>
                  <a:pt x="1954441" y="2423081"/>
                  <a:pt x="1975151" y="2307105"/>
                  <a:pt x="1952666" y="2111246"/>
                </a:cubicBezTo>
                <a:cubicBezTo>
                  <a:pt x="1982844" y="2261543"/>
                  <a:pt x="2026631" y="2398229"/>
                  <a:pt x="2084028" y="2536691"/>
                </a:cubicBezTo>
                <a:cubicBezTo>
                  <a:pt x="2129590" y="2757401"/>
                  <a:pt x="2200004" y="2950893"/>
                  <a:pt x="2325448" y="3139059"/>
                </a:cubicBezTo>
                <a:cubicBezTo>
                  <a:pt x="2333140" y="3150302"/>
                  <a:pt x="2334916" y="3156219"/>
                  <a:pt x="2340833" y="3167461"/>
                </a:cubicBezTo>
                <a:cubicBezTo>
                  <a:pt x="2342608" y="3167461"/>
                  <a:pt x="2346750" y="3167461"/>
                  <a:pt x="2350300" y="3167461"/>
                </a:cubicBezTo>
                <a:lnTo>
                  <a:pt x="2365685" y="3243201"/>
                </a:lnTo>
                <a:lnTo>
                  <a:pt x="2371602" y="3359178"/>
                </a:lnTo>
                <a:lnTo>
                  <a:pt x="2343200" y="3469237"/>
                </a:lnTo>
                <a:lnTo>
                  <a:pt x="2221306" y="3586989"/>
                </a:lnTo>
                <a:lnTo>
                  <a:pt x="2234915" y="3598231"/>
                </a:lnTo>
                <a:lnTo>
                  <a:pt x="2248525" y="3607699"/>
                </a:lnTo>
                <a:lnTo>
                  <a:pt x="2248525" y="3615391"/>
                </a:lnTo>
                <a:lnTo>
                  <a:pt x="2248525" y="3630775"/>
                </a:lnTo>
                <a:lnTo>
                  <a:pt x="2252075" y="3638468"/>
                </a:lnTo>
                <a:lnTo>
                  <a:pt x="2252075" y="3657403"/>
                </a:lnTo>
                <a:lnTo>
                  <a:pt x="2316572" y="3659178"/>
                </a:lnTo>
                <a:lnTo>
                  <a:pt x="2371602" y="3659178"/>
                </a:lnTo>
                <a:lnTo>
                  <a:pt x="2417164" y="3659178"/>
                </a:lnTo>
                <a:lnTo>
                  <a:pt x="2543200" y="3665095"/>
                </a:lnTo>
                <a:lnTo>
                  <a:pt x="2602372" y="3589355"/>
                </a:lnTo>
                <a:lnTo>
                  <a:pt x="2630774" y="3517166"/>
                </a:lnTo>
                <a:lnTo>
                  <a:pt x="2644384" y="3441426"/>
                </a:lnTo>
                <a:lnTo>
                  <a:pt x="2637283" y="3365686"/>
                </a:lnTo>
                <a:close/>
              </a:path>
            </a:pathLst>
          </a:custGeom>
          <a:solidFill>
            <a:schemeClr val="accent2"/>
          </a:solidFill>
          <a:ln w="59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833DC8-458F-496C-AE12-6455C008695B}"/>
              </a:ext>
            </a:extLst>
          </p:cNvPr>
          <p:cNvSpPr/>
          <p:nvPr/>
        </p:nvSpPr>
        <p:spPr>
          <a:xfrm>
            <a:off x="5367622" y="1462819"/>
            <a:ext cx="1485010" cy="4847594"/>
          </a:xfrm>
          <a:custGeom>
            <a:avLst/>
            <a:gdLst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896143 w 1485010"/>
              <a:gd name="connsiteY36" fmla="*/ 804560 h 4847594"/>
              <a:gd name="connsiteX37" fmla="*/ 1035480 w 1485010"/>
              <a:gd name="connsiteY37" fmla="*/ 804560 h 4847594"/>
              <a:gd name="connsiteX38" fmla="*/ 1035704 w 1485010"/>
              <a:gd name="connsiteY38" fmla="*/ 804692 h 4847594"/>
              <a:gd name="connsiteX39" fmla="*/ 1079226 w 1485010"/>
              <a:gd name="connsiteY39" fmla="*/ 814251 h 4847594"/>
              <a:gd name="connsiteX40" fmla="*/ 1291547 w 1485010"/>
              <a:gd name="connsiteY40" fmla="*/ 1018523 h 4847594"/>
              <a:gd name="connsiteX41" fmla="*/ 1446513 w 1485010"/>
              <a:gd name="connsiteY41" fmla="*/ 1449205 h 4847594"/>
              <a:gd name="connsiteX42" fmla="*/ 1425382 w 1485010"/>
              <a:gd name="connsiteY42" fmla="*/ 1684671 h 4847594"/>
              <a:gd name="connsiteX43" fmla="*/ 1113439 w 1485010"/>
              <a:gd name="connsiteY43" fmla="*/ 2033846 h 4847594"/>
              <a:gd name="connsiteX44" fmla="*/ 1030925 w 1485010"/>
              <a:gd name="connsiteY44" fmla="*/ 2135479 h 4847594"/>
              <a:gd name="connsiteX45" fmla="*/ 992687 w 1485010"/>
              <a:gd name="connsiteY45" fmla="*/ 2241137 h 4847594"/>
              <a:gd name="connsiteX46" fmla="*/ 1021868 w 1485010"/>
              <a:gd name="connsiteY46" fmla="*/ 2433334 h 4847594"/>
              <a:gd name="connsiteX47" fmla="*/ 1119476 w 1485010"/>
              <a:gd name="connsiteY47" fmla="*/ 3063257 h 4847594"/>
              <a:gd name="connsiteX48" fmla="*/ 1185890 w 1485010"/>
              <a:gd name="connsiteY48" fmla="*/ 3389287 h 4847594"/>
              <a:gd name="connsiteX49" fmla="*/ 1471670 w 1485010"/>
              <a:gd name="connsiteY49" fmla="*/ 4564607 h 4847594"/>
              <a:gd name="connsiteX50" fmla="*/ 1480726 w 1485010"/>
              <a:gd name="connsiteY50" fmla="*/ 4629008 h 4847594"/>
              <a:gd name="connsiteX51" fmla="*/ 1454563 w 1485010"/>
              <a:gd name="connsiteY51" fmla="*/ 4823218 h 4847594"/>
              <a:gd name="connsiteX52" fmla="*/ 1299598 w 1485010"/>
              <a:gd name="connsiteY52" fmla="*/ 4819193 h 4847594"/>
              <a:gd name="connsiteX53" fmla="*/ 1247272 w 1485010"/>
              <a:gd name="connsiteY53" fmla="*/ 4675296 h 4847594"/>
              <a:gd name="connsiteX54" fmla="*/ 1281485 w 1485010"/>
              <a:gd name="connsiteY54" fmla="*/ 4333165 h 4847594"/>
              <a:gd name="connsiteX55" fmla="*/ 1187903 w 1485010"/>
              <a:gd name="connsiteY55" fmla="*/ 4104743 h 4847594"/>
              <a:gd name="connsiteX56" fmla="*/ 825646 w 1485010"/>
              <a:gd name="connsiteY56" fmla="*/ 3136715 h 4847594"/>
              <a:gd name="connsiteX57" fmla="*/ 744138 w 1485010"/>
              <a:gd name="connsiteY57" fmla="*/ 3057219 h 4847594"/>
              <a:gd name="connsiteX58" fmla="*/ 539867 w 1485010"/>
              <a:gd name="connsiteY58" fmla="*/ 3037094 h 4847594"/>
              <a:gd name="connsiteX59" fmla="*/ 461378 w 1485010"/>
              <a:gd name="connsiteY59" fmla="*/ 3113570 h 4847594"/>
              <a:gd name="connsiteX60" fmla="*/ 286287 w 1485010"/>
              <a:gd name="connsiteY60" fmla="*/ 4094681 h 4847594"/>
              <a:gd name="connsiteX61" fmla="*/ 305406 w 1485010"/>
              <a:gd name="connsiteY61" fmla="*/ 4422724 h 4847594"/>
              <a:gd name="connsiteX62" fmla="*/ 332575 w 1485010"/>
              <a:gd name="connsiteY62" fmla="*/ 4728629 h 4847594"/>
              <a:gd name="connsiteX63" fmla="*/ 252074 w 1485010"/>
              <a:gd name="connsiteY63" fmla="*/ 4842336 h 4847594"/>
              <a:gd name="connsiteX64" fmla="*/ 125284 w 1485010"/>
              <a:gd name="connsiteY64" fmla="*/ 4767873 h 4847594"/>
              <a:gd name="connsiteX65" fmla="*/ 113209 w 1485010"/>
              <a:gd name="connsiteY65" fmla="*/ 4527375 h 4847594"/>
              <a:gd name="connsiteX66" fmla="*/ 132328 w 1485010"/>
              <a:gd name="connsiteY66" fmla="*/ 3956821 h 4847594"/>
              <a:gd name="connsiteX67" fmla="*/ 171573 w 1485010"/>
              <a:gd name="connsiteY67" fmla="*/ 3246397 h 4847594"/>
              <a:gd name="connsiteX68" fmla="*/ 174591 w 1485010"/>
              <a:gd name="connsiteY68" fmla="*/ 2990805 h 4847594"/>
              <a:gd name="connsiteX69" fmla="*/ 180629 w 1485010"/>
              <a:gd name="connsiteY69" fmla="*/ 2718108 h 4847594"/>
              <a:gd name="connsiteX70" fmla="*/ 269180 w 1485010"/>
              <a:gd name="connsiteY70" fmla="*/ 2067053 h 4847594"/>
              <a:gd name="connsiteX71" fmla="*/ 229936 w 1485010"/>
              <a:gd name="connsiteY71" fmla="*/ 1956363 h 4847594"/>
              <a:gd name="connsiteX72" fmla="*/ 131322 w 1485010"/>
              <a:gd name="connsiteY72" fmla="*/ 1842656 h 4847594"/>
              <a:gd name="connsiteX73" fmla="*/ 111197 w 1485010"/>
              <a:gd name="connsiteY73" fmla="*/ 1218770 h 4847594"/>
              <a:gd name="connsiteX74" fmla="*/ 181635 w 1485010"/>
              <a:gd name="connsiteY74" fmla="*/ 1074874 h 4847594"/>
              <a:gd name="connsiteX75" fmla="*/ 344085 w 1485010"/>
              <a:gd name="connsiteY75" fmla="*/ 878888 h 4847594"/>
              <a:gd name="connsiteX76" fmla="*/ 355653 w 1485010"/>
              <a:gd name="connsiteY76" fmla="*/ 874095 h 4847594"/>
              <a:gd name="connsiteX77" fmla="*/ 333082 w 1485010"/>
              <a:gd name="connsiteY77" fmla="*/ 874095 h 4847594"/>
              <a:gd name="connsiteX78" fmla="*/ 376879 w 1485010"/>
              <a:gd name="connsiteY78" fmla="*/ 865301 h 4847594"/>
              <a:gd name="connsiteX79" fmla="*/ 415089 w 1485010"/>
              <a:gd name="connsiteY79" fmla="*/ 849470 h 4847594"/>
              <a:gd name="connsiteX80" fmla="*/ 471440 w 1485010"/>
              <a:gd name="connsiteY80" fmla="*/ 830728 h 4847594"/>
              <a:gd name="connsiteX81" fmla="*/ 508845 w 1485010"/>
              <a:gd name="connsiteY81" fmla="*/ 804560 h 4847594"/>
              <a:gd name="connsiteX82" fmla="*/ 557514 w 1485010"/>
              <a:gd name="connsiteY82" fmla="*/ 804560 h 4847594"/>
              <a:gd name="connsiteX83" fmla="*/ 571391 w 1485010"/>
              <a:gd name="connsiteY83" fmla="*/ 794126 h 4847594"/>
              <a:gd name="connsiteX84" fmla="*/ 595192 w 1485010"/>
              <a:gd name="connsiteY84" fmla="*/ 640942 h 4847594"/>
              <a:gd name="connsiteX85" fmla="*/ 593919 w 1485010"/>
              <a:gd name="connsiteY85" fmla="*/ 627369 h 4847594"/>
              <a:gd name="connsiteX86" fmla="*/ 587132 w 1485010"/>
              <a:gd name="connsiteY86" fmla="*/ 627369 h 4847594"/>
              <a:gd name="connsiteX87" fmla="*/ 598585 w 1485010"/>
              <a:gd name="connsiteY87" fmla="*/ 613795 h 4847594"/>
              <a:gd name="connsiteX88" fmla="*/ 558712 w 1485010"/>
              <a:gd name="connsiteY88" fmla="*/ 571377 h 4847594"/>
              <a:gd name="connsiteX89" fmla="*/ 526050 w 1485010"/>
              <a:gd name="connsiteY89" fmla="*/ 533200 h 4847594"/>
              <a:gd name="connsiteX90" fmla="*/ 490418 w 1485010"/>
              <a:gd name="connsiteY90" fmla="*/ 495024 h 4847594"/>
              <a:gd name="connsiteX91" fmla="*/ 461574 w 1485010"/>
              <a:gd name="connsiteY91" fmla="*/ 456847 h 4847594"/>
              <a:gd name="connsiteX92" fmla="*/ 450544 w 1485010"/>
              <a:gd name="connsiteY92" fmla="*/ 421215 h 4847594"/>
              <a:gd name="connsiteX93" fmla="*/ 461574 w 1485010"/>
              <a:gd name="connsiteY93" fmla="*/ 397885 h 4847594"/>
              <a:gd name="connsiteX94" fmla="*/ 461574 w 1485010"/>
              <a:gd name="connsiteY94" fmla="*/ 365223 h 4847594"/>
              <a:gd name="connsiteX95" fmla="*/ 454787 w 1485010"/>
              <a:gd name="connsiteY95" fmla="*/ 327046 h 4847594"/>
              <a:gd name="connsiteX96" fmla="*/ 454787 w 1485010"/>
              <a:gd name="connsiteY96" fmla="*/ 291415 h 4847594"/>
              <a:gd name="connsiteX97" fmla="*/ 453089 w 1485010"/>
              <a:gd name="connsiteY97" fmla="*/ 253238 h 4847594"/>
              <a:gd name="connsiteX98" fmla="*/ 477692 w 1485010"/>
              <a:gd name="connsiteY98" fmla="*/ 189187 h 4847594"/>
              <a:gd name="connsiteX99" fmla="*/ 504416 w 1485010"/>
              <a:gd name="connsiteY99" fmla="*/ 133194 h 4847594"/>
              <a:gd name="connsiteX100" fmla="*/ 540896 w 1485010"/>
              <a:gd name="connsiteY100" fmla="*/ 81444 h 4847594"/>
              <a:gd name="connsiteX101" fmla="*/ 571437 w 1485010"/>
              <a:gd name="connsiteY101" fmla="*/ 35208 h 4847594"/>
              <a:gd name="connsiteX102" fmla="*/ 638034 w 1485010"/>
              <a:gd name="connsiteY102" fmla="*/ 21210 h 4847594"/>
              <a:gd name="connsiteX103" fmla="*/ 687239 w 1485010"/>
              <a:gd name="connsiteY103" fmla="*/ 22482 h 4847594"/>
              <a:gd name="connsiteX104" fmla="*/ 725840 w 1485010"/>
              <a:gd name="connsiteY104" fmla="*/ 10180 h 4847594"/>
              <a:gd name="connsiteX105" fmla="*/ 764441 w 1485010"/>
              <a:gd name="connsiteY105" fmla="*/ 5514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35480 w 1485010"/>
              <a:gd name="connsiteY36" fmla="*/ 804560 h 4847594"/>
              <a:gd name="connsiteX37" fmla="*/ 1035704 w 1485010"/>
              <a:gd name="connsiteY37" fmla="*/ 804692 h 4847594"/>
              <a:gd name="connsiteX38" fmla="*/ 1079226 w 1485010"/>
              <a:gd name="connsiteY38" fmla="*/ 814251 h 4847594"/>
              <a:gd name="connsiteX39" fmla="*/ 1291547 w 1485010"/>
              <a:gd name="connsiteY39" fmla="*/ 1018523 h 4847594"/>
              <a:gd name="connsiteX40" fmla="*/ 1446513 w 1485010"/>
              <a:gd name="connsiteY40" fmla="*/ 1449205 h 4847594"/>
              <a:gd name="connsiteX41" fmla="*/ 1425382 w 1485010"/>
              <a:gd name="connsiteY41" fmla="*/ 1684671 h 4847594"/>
              <a:gd name="connsiteX42" fmla="*/ 1113439 w 1485010"/>
              <a:gd name="connsiteY42" fmla="*/ 2033846 h 4847594"/>
              <a:gd name="connsiteX43" fmla="*/ 1030925 w 1485010"/>
              <a:gd name="connsiteY43" fmla="*/ 2135479 h 4847594"/>
              <a:gd name="connsiteX44" fmla="*/ 992687 w 1485010"/>
              <a:gd name="connsiteY44" fmla="*/ 2241137 h 4847594"/>
              <a:gd name="connsiteX45" fmla="*/ 1021868 w 1485010"/>
              <a:gd name="connsiteY45" fmla="*/ 2433334 h 4847594"/>
              <a:gd name="connsiteX46" fmla="*/ 1119476 w 1485010"/>
              <a:gd name="connsiteY46" fmla="*/ 3063257 h 4847594"/>
              <a:gd name="connsiteX47" fmla="*/ 1185890 w 1485010"/>
              <a:gd name="connsiteY47" fmla="*/ 3389287 h 4847594"/>
              <a:gd name="connsiteX48" fmla="*/ 1471670 w 1485010"/>
              <a:gd name="connsiteY48" fmla="*/ 4564607 h 4847594"/>
              <a:gd name="connsiteX49" fmla="*/ 1480726 w 1485010"/>
              <a:gd name="connsiteY49" fmla="*/ 4629008 h 4847594"/>
              <a:gd name="connsiteX50" fmla="*/ 1454563 w 1485010"/>
              <a:gd name="connsiteY50" fmla="*/ 4823218 h 4847594"/>
              <a:gd name="connsiteX51" fmla="*/ 1299598 w 1485010"/>
              <a:gd name="connsiteY51" fmla="*/ 4819193 h 4847594"/>
              <a:gd name="connsiteX52" fmla="*/ 1247272 w 1485010"/>
              <a:gd name="connsiteY52" fmla="*/ 4675296 h 4847594"/>
              <a:gd name="connsiteX53" fmla="*/ 1281485 w 1485010"/>
              <a:gd name="connsiteY53" fmla="*/ 4333165 h 4847594"/>
              <a:gd name="connsiteX54" fmla="*/ 1187903 w 1485010"/>
              <a:gd name="connsiteY54" fmla="*/ 4104743 h 4847594"/>
              <a:gd name="connsiteX55" fmla="*/ 825646 w 1485010"/>
              <a:gd name="connsiteY55" fmla="*/ 3136715 h 4847594"/>
              <a:gd name="connsiteX56" fmla="*/ 744138 w 1485010"/>
              <a:gd name="connsiteY56" fmla="*/ 3057219 h 4847594"/>
              <a:gd name="connsiteX57" fmla="*/ 539867 w 1485010"/>
              <a:gd name="connsiteY57" fmla="*/ 3037094 h 4847594"/>
              <a:gd name="connsiteX58" fmla="*/ 461378 w 1485010"/>
              <a:gd name="connsiteY58" fmla="*/ 3113570 h 4847594"/>
              <a:gd name="connsiteX59" fmla="*/ 286287 w 1485010"/>
              <a:gd name="connsiteY59" fmla="*/ 4094681 h 4847594"/>
              <a:gd name="connsiteX60" fmla="*/ 305406 w 1485010"/>
              <a:gd name="connsiteY60" fmla="*/ 4422724 h 4847594"/>
              <a:gd name="connsiteX61" fmla="*/ 332575 w 1485010"/>
              <a:gd name="connsiteY61" fmla="*/ 4728629 h 4847594"/>
              <a:gd name="connsiteX62" fmla="*/ 252074 w 1485010"/>
              <a:gd name="connsiteY62" fmla="*/ 4842336 h 4847594"/>
              <a:gd name="connsiteX63" fmla="*/ 125284 w 1485010"/>
              <a:gd name="connsiteY63" fmla="*/ 4767873 h 4847594"/>
              <a:gd name="connsiteX64" fmla="*/ 113209 w 1485010"/>
              <a:gd name="connsiteY64" fmla="*/ 4527375 h 4847594"/>
              <a:gd name="connsiteX65" fmla="*/ 132328 w 1485010"/>
              <a:gd name="connsiteY65" fmla="*/ 3956821 h 4847594"/>
              <a:gd name="connsiteX66" fmla="*/ 171573 w 1485010"/>
              <a:gd name="connsiteY66" fmla="*/ 3246397 h 4847594"/>
              <a:gd name="connsiteX67" fmla="*/ 174591 w 1485010"/>
              <a:gd name="connsiteY67" fmla="*/ 2990805 h 4847594"/>
              <a:gd name="connsiteX68" fmla="*/ 180629 w 1485010"/>
              <a:gd name="connsiteY68" fmla="*/ 2718108 h 4847594"/>
              <a:gd name="connsiteX69" fmla="*/ 269180 w 1485010"/>
              <a:gd name="connsiteY69" fmla="*/ 2067053 h 4847594"/>
              <a:gd name="connsiteX70" fmla="*/ 229936 w 1485010"/>
              <a:gd name="connsiteY70" fmla="*/ 1956363 h 4847594"/>
              <a:gd name="connsiteX71" fmla="*/ 131322 w 1485010"/>
              <a:gd name="connsiteY71" fmla="*/ 1842656 h 4847594"/>
              <a:gd name="connsiteX72" fmla="*/ 111197 w 1485010"/>
              <a:gd name="connsiteY72" fmla="*/ 1218770 h 4847594"/>
              <a:gd name="connsiteX73" fmla="*/ 181635 w 1485010"/>
              <a:gd name="connsiteY73" fmla="*/ 1074874 h 4847594"/>
              <a:gd name="connsiteX74" fmla="*/ 344085 w 1485010"/>
              <a:gd name="connsiteY74" fmla="*/ 878888 h 4847594"/>
              <a:gd name="connsiteX75" fmla="*/ 355653 w 1485010"/>
              <a:gd name="connsiteY75" fmla="*/ 874095 h 4847594"/>
              <a:gd name="connsiteX76" fmla="*/ 333082 w 1485010"/>
              <a:gd name="connsiteY76" fmla="*/ 874095 h 4847594"/>
              <a:gd name="connsiteX77" fmla="*/ 376879 w 1485010"/>
              <a:gd name="connsiteY77" fmla="*/ 865301 h 4847594"/>
              <a:gd name="connsiteX78" fmla="*/ 415089 w 1485010"/>
              <a:gd name="connsiteY78" fmla="*/ 849470 h 4847594"/>
              <a:gd name="connsiteX79" fmla="*/ 471440 w 1485010"/>
              <a:gd name="connsiteY79" fmla="*/ 830728 h 4847594"/>
              <a:gd name="connsiteX80" fmla="*/ 508845 w 1485010"/>
              <a:gd name="connsiteY80" fmla="*/ 804560 h 4847594"/>
              <a:gd name="connsiteX81" fmla="*/ 557514 w 1485010"/>
              <a:gd name="connsiteY81" fmla="*/ 804560 h 4847594"/>
              <a:gd name="connsiteX82" fmla="*/ 571391 w 1485010"/>
              <a:gd name="connsiteY82" fmla="*/ 794126 h 4847594"/>
              <a:gd name="connsiteX83" fmla="*/ 595192 w 1485010"/>
              <a:gd name="connsiteY83" fmla="*/ 640942 h 4847594"/>
              <a:gd name="connsiteX84" fmla="*/ 593919 w 1485010"/>
              <a:gd name="connsiteY84" fmla="*/ 627369 h 4847594"/>
              <a:gd name="connsiteX85" fmla="*/ 587132 w 1485010"/>
              <a:gd name="connsiteY85" fmla="*/ 627369 h 4847594"/>
              <a:gd name="connsiteX86" fmla="*/ 598585 w 1485010"/>
              <a:gd name="connsiteY86" fmla="*/ 613795 h 4847594"/>
              <a:gd name="connsiteX87" fmla="*/ 558712 w 1485010"/>
              <a:gd name="connsiteY87" fmla="*/ 571377 h 4847594"/>
              <a:gd name="connsiteX88" fmla="*/ 526050 w 1485010"/>
              <a:gd name="connsiteY88" fmla="*/ 533200 h 4847594"/>
              <a:gd name="connsiteX89" fmla="*/ 490418 w 1485010"/>
              <a:gd name="connsiteY89" fmla="*/ 495024 h 4847594"/>
              <a:gd name="connsiteX90" fmla="*/ 461574 w 1485010"/>
              <a:gd name="connsiteY90" fmla="*/ 456847 h 4847594"/>
              <a:gd name="connsiteX91" fmla="*/ 450544 w 1485010"/>
              <a:gd name="connsiteY91" fmla="*/ 421215 h 4847594"/>
              <a:gd name="connsiteX92" fmla="*/ 461574 w 1485010"/>
              <a:gd name="connsiteY92" fmla="*/ 397885 h 4847594"/>
              <a:gd name="connsiteX93" fmla="*/ 461574 w 1485010"/>
              <a:gd name="connsiteY93" fmla="*/ 365223 h 4847594"/>
              <a:gd name="connsiteX94" fmla="*/ 454787 w 1485010"/>
              <a:gd name="connsiteY94" fmla="*/ 327046 h 4847594"/>
              <a:gd name="connsiteX95" fmla="*/ 454787 w 1485010"/>
              <a:gd name="connsiteY95" fmla="*/ 291415 h 4847594"/>
              <a:gd name="connsiteX96" fmla="*/ 453089 w 1485010"/>
              <a:gd name="connsiteY96" fmla="*/ 253238 h 4847594"/>
              <a:gd name="connsiteX97" fmla="*/ 477692 w 1485010"/>
              <a:gd name="connsiteY97" fmla="*/ 189187 h 4847594"/>
              <a:gd name="connsiteX98" fmla="*/ 504416 w 1485010"/>
              <a:gd name="connsiteY98" fmla="*/ 133194 h 4847594"/>
              <a:gd name="connsiteX99" fmla="*/ 540896 w 1485010"/>
              <a:gd name="connsiteY99" fmla="*/ 81444 h 4847594"/>
              <a:gd name="connsiteX100" fmla="*/ 571437 w 1485010"/>
              <a:gd name="connsiteY100" fmla="*/ 35208 h 4847594"/>
              <a:gd name="connsiteX101" fmla="*/ 638034 w 1485010"/>
              <a:gd name="connsiteY101" fmla="*/ 21210 h 4847594"/>
              <a:gd name="connsiteX102" fmla="*/ 687239 w 1485010"/>
              <a:gd name="connsiteY102" fmla="*/ 22482 h 4847594"/>
              <a:gd name="connsiteX103" fmla="*/ 725840 w 1485010"/>
              <a:gd name="connsiteY103" fmla="*/ 10180 h 4847594"/>
              <a:gd name="connsiteX104" fmla="*/ 764441 w 1485010"/>
              <a:gd name="connsiteY104" fmla="*/ 5514 h 4847594"/>
              <a:gd name="connsiteX105" fmla="*/ 813646 w 1485010"/>
              <a:gd name="connsiteY105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35480 w 1485010"/>
              <a:gd name="connsiteY36" fmla="*/ 804560 h 4847594"/>
              <a:gd name="connsiteX37" fmla="*/ 1079226 w 1485010"/>
              <a:gd name="connsiteY37" fmla="*/ 814251 h 4847594"/>
              <a:gd name="connsiteX38" fmla="*/ 1291547 w 1485010"/>
              <a:gd name="connsiteY38" fmla="*/ 1018523 h 4847594"/>
              <a:gd name="connsiteX39" fmla="*/ 1446513 w 1485010"/>
              <a:gd name="connsiteY39" fmla="*/ 1449205 h 4847594"/>
              <a:gd name="connsiteX40" fmla="*/ 1425382 w 1485010"/>
              <a:gd name="connsiteY40" fmla="*/ 1684671 h 4847594"/>
              <a:gd name="connsiteX41" fmla="*/ 1113439 w 1485010"/>
              <a:gd name="connsiteY41" fmla="*/ 2033846 h 4847594"/>
              <a:gd name="connsiteX42" fmla="*/ 1030925 w 1485010"/>
              <a:gd name="connsiteY42" fmla="*/ 2135479 h 4847594"/>
              <a:gd name="connsiteX43" fmla="*/ 992687 w 1485010"/>
              <a:gd name="connsiteY43" fmla="*/ 2241137 h 4847594"/>
              <a:gd name="connsiteX44" fmla="*/ 1021868 w 1485010"/>
              <a:gd name="connsiteY44" fmla="*/ 2433334 h 4847594"/>
              <a:gd name="connsiteX45" fmla="*/ 1119476 w 1485010"/>
              <a:gd name="connsiteY45" fmla="*/ 3063257 h 4847594"/>
              <a:gd name="connsiteX46" fmla="*/ 1185890 w 1485010"/>
              <a:gd name="connsiteY46" fmla="*/ 3389287 h 4847594"/>
              <a:gd name="connsiteX47" fmla="*/ 1471670 w 1485010"/>
              <a:gd name="connsiteY47" fmla="*/ 4564607 h 4847594"/>
              <a:gd name="connsiteX48" fmla="*/ 1480726 w 1485010"/>
              <a:gd name="connsiteY48" fmla="*/ 4629008 h 4847594"/>
              <a:gd name="connsiteX49" fmla="*/ 1454563 w 1485010"/>
              <a:gd name="connsiteY49" fmla="*/ 4823218 h 4847594"/>
              <a:gd name="connsiteX50" fmla="*/ 1299598 w 1485010"/>
              <a:gd name="connsiteY50" fmla="*/ 4819193 h 4847594"/>
              <a:gd name="connsiteX51" fmla="*/ 1247272 w 1485010"/>
              <a:gd name="connsiteY51" fmla="*/ 4675296 h 4847594"/>
              <a:gd name="connsiteX52" fmla="*/ 1281485 w 1485010"/>
              <a:gd name="connsiteY52" fmla="*/ 4333165 h 4847594"/>
              <a:gd name="connsiteX53" fmla="*/ 1187903 w 1485010"/>
              <a:gd name="connsiteY53" fmla="*/ 4104743 h 4847594"/>
              <a:gd name="connsiteX54" fmla="*/ 825646 w 1485010"/>
              <a:gd name="connsiteY54" fmla="*/ 3136715 h 4847594"/>
              <a:gd name="connsiteX55" fmla="*/ 744138 w 1485010"/>
              <a:gd name="connsiteY55" fmla="*/ 3057219 h 4847594"/>
              <a:gd name="connsiteX56" fmla="*/ 539867 w 1485010"/>
              <a:gd name="connsiteY56" fmla="*/ 3037094 h 4847594"/>
              <a:gd name="connsiteX57" fmla="*/ 461378 w 1485010"/>
              <a:gd name="connsiteY57" fmla="*/ 3113570 h 4847594"/>
              <a:gd name="connsiteX58" fmla="*/ 286287 w 1485010"/>
              <a:gd name="connsiteY58" fmla="*/ 4094681 h 4847594"/>
              <a:gd name="connsiteX59" fmla="*/ 305406 w 1485010"/>
              <a:gd name="connsiteY59" fmla="*/ 4422724 h 4847594"/>
              <a:gd name="connsiteX60" fmla="*/ 332575 w 1485010"/>
              <a:gd name="connsiteY60" fmla="*/ 4728629 h 4847594"/>
              <a:gd name="connsiteX61" fmla="*/ 252074 w 1485010"/>
              <a:gd name="connsiteY61" fmla="*/ 4842336 h 4847594"/>
              <a:gd name="connsiteX62" fmla="*/ 125284 w 1485010"/>
              <a:gd name="connsiteY62" fmla="*/ 4767873 h 4847594"/>
              <a:gd name="connsiteX63" fmla="*/ 113209 w 1485010"/>
              <a:gd name="connsiteY63" fmla="*/ 4527375 h 4847594"/>
              <a:gd name="connsiteX64" fmla="*/ 132328 w 1485010"/>
              <a:gd name="connsiteY64" fmla="*/ 3956821 h 4847594"/>
              <a:gd name="connsiteX65" fmla="*/ 171573 w 1485010"/>
              <a:gd name="connsiteY65" fmla="*/ 3246397 h 4847594"/>
              <a:gd name="connsiteX66" fmla="*/ 174591 w 1485010"/>
              <a:gd name="connsiteY66" fmla="*/ 2990805 h 4847594"/>
              <a:gd name="connsiteX67" fmla="*/ 180629 w 1485010"/>
              <a:gd name="connsiteY67" fmla="*/ 2718108 h 4847594"/>
              <a:gd name="connsiteX68" fmla="*/ 269180 w 1485010"/>
              <a:gd name="connsiteY68" fmla="*/ 2067053 h 4847594"/>
              <a:gd name="connsiteX69" fmla="*/ 229936 w 1485010"/>
              <a:gd name="connsiteY69" fmla="*/ 1956363 h 4847594"/>
              <a:gd name="connsiteX70" fmla="*/ 131322 w 1485010"/>
              <a:gd name="connsiteY70" fmla="*/ 1842656 h 4847594"/>
              <a:gd name="connsiteX71" fmla="*/ 111197 w 1485010"/>
              <a:gd name="connsiteY71" fmla="*/ 1218770 h 4847594"/>
              <a:gd name="connsiteX72" fmla="*/ 181635 w 1485010"/>
              <a:gd name="connsiteY72" fmla="*/ 1074874 h 4847594"/>
              <a:gd name="connsiteX73" fmla="*/ 344085 w 1485010"/>
              <a:gd name="connsiteY73" fmla="*/ 878888 h 4847594"/>
              <a:gd name="connsiteX74" fmla="*/ 355653 w 1485010"/>
              <a:gd name="connsiteY74" fmla="*/ 874095 h 4847594"/>
              <a:gd name="connsiteX75" fmla="*/ 333082 w 1485010"/>
              <a:gd name="connsiteY75" fmla="*/ 874095 h 4847594"/>
              <a:gd name="connsiteX76" fmla="*/ 376879 w 1485010"/>
              <a:gd name="connsiteY76" fmla="*/ 865301 h 4847594"/>
              <a:gd name="connsiteX77" fmla="*/ 415089 w 1485010"/>
              <a:gd name="connsiteY77" fmla="*/ 849470 h 4847594"/>
              <a:gd name="connsiteX78" fmla="*/ 471440 w 1485010"/>
              <a:gd name="connsiteY78" fmla="*/ 830728 h 4847594"/>
              <a:gd name="connsiteX79" fmla="*/ 508845 w 1485010"/>
              <a:gd name="connsiteY79" fmla="*/ 804560 h 4847594"/>
              <a:gd name="connsiteX80" fmla="*/ 557514 w 1485010"/>
              <a:gd name="connsiteY80" fmla="*/ 804560 h 4847594"/>
              <a:gd name="connsiteX81" fmla="*/ 571391 w 1485010"/>
              <a:gd name="connsiteY81" fmla="*/ 794126 h 4847594"/>
              <a:gd name="connsiteX82" fmla="*/ 595192 w 1485010"/>
              <a:gd name="connsiteY82" fmla="*/ 640942 h 4847594"/>
              <a:gd name="connsiteX83" fmla="*/ 593919 w 1485010"/>
              <a:gd name="connsiteY83" fmla="*/ 627369 h 4847594"/>
              <a:gd name="connsiteX84" fmla="*/ 587132 w 1485010"/>
              <a:gd name="connsiteY84" fmla="*/ 627369 h 4847594"/>
              <a:gd name="connsiteX85" fmla="*/ 598585 w 1485010"/>
              <a:gd name="connsiteY85" fmla="*/ 613795 h 4847594"/>
              <a:gd name="connsiteX86" fmla="*/ 558712 w 1485010"/>
              <a:gd name="connsiteY86" fmla="*/ 571377 h 4847594"/>
              <a:gd name="connsiteX87" fmla="*/ 526050 w 1485010"/>
              <a:gd name="connsiteY87" fmla="*/ 533200 h 4847594"/>
              <a:gd name="connsiteX88" fmla="*/ 490418 w 1485010"/>
              <a:gd name="connsiteY88" fmla="*/ 495024 h 4847594"/>
              <a:gd name="connsiteX89" fmla="*/ 461574 w 1485010"/>
              <a:gd name="connsiteY89" fmla="*/ 456847 h 4847594"/>
              <a:gd name="connsiteX90" fmla="*/ 450544 w 1485010"/>
              <a:gd name="connsiteY90" fmla="*/ 421215 h 4847594"/>
              <a:gd name="connsiteX91" fmla="*/ 461574 w 1485010"/>
              <a:gd name="connsiteY91" fmla="*/ 397885 h 4847594"/>
              <a:gd name="connsiteX92" fmla="*/ 461574 w 1485010"/>
              <a:gd name="connsiteY92" fmla="*/ 365223 h 4847594"/>
              <a:gd name="connsiteX93" fmla="*/ 454787 w 1485010"/>
              <a:gd name="connsiteY93" fmla="*/ 327046 h 4847594"/>
              <a:gd name="connsiteX94" fmla="*/ 454787 w 1485010"/>
              <a:gd name="connsiteY94" fmla="*/ 291415 h 4847594"/>
              <a:gd name="connsiteX95" fmla="*/ 453089 w 1485010"/>
              <a:gd name="connsiteY95" fmla="*/ 253238 h 4847594"/>
              <a:gd name="connsiteX96" fmla="*/ 477692 w 1485010"/>
              <a:gd name="connsiteY96" fmla="*/ 189187 h 4847594"/>
              <a:gd name="connsiteX97" fmla="*/ 504416 w 1485010"/>
              <a:gd name="connsiteY97" fmla="*/ 133194 h 4847594"/>
              <a:gd name="connsiteX98" fmla="*/ 540896 w 1485010"/>
              <a:gd name="connsiteY98" fmla="*/ 81444 h 4847594"/>
              <a:gd name="connsiteX99" fmla="*/ 571437 w 1485010"/>
              <a:gd name="connsiteY99" fmla="*/ 35208 h 4847594"/>
              <a:gd name="connsiteX100" fmla="*/ 638034 w 1485010"/>
              <a:gd name="connsiteY100" fmla="*/ 21210 h 4847594"/>
              <a:gd name="connsiteX101" fmla="*/ 687239 w 1485010"/>
              <a:gd name="connsiteY101" fmla="*/ 22482 h 4847594"/>
              <a:gd name="connsiteX102" fmla="*/ 725840 w 1485010"/>
              <a:gd name="connsiteY102" fmla="*/ 10180 h 4847594"/>
              <a:gd name="connsiteX103" fmla="*/ 764441 w 1485010"/>
              <a:gd name="connsiteY103" fmla="*/ 5514 h 4847594"/>
              <a:gd name="connsiteX104" fmla="*/ 813646 w 1485010"/>
              <a:gd name="connsiteY104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471440 w 1485010"/>
              <a:gd name="connsiteY77" fmla="*/ 830728 h 4847594"/>
              <a:gd name="connsiteX78" fmla="*/ 508845 w 1485010"/>
              <a:gd name="connsiteY78" fmla="*/ 804560 h 4847594"/>
              <a:gd name="connsiteX79" fmla="*/ 557514 w 1485010"/>
              <a:gd name="connsiteY79" fmla="*/ 804560 h 4847594"/>
              <a:gd name="connsiteX80" fmla="*/ 571391 w 1485010"/>
              <a:gd name="connsiteY80" fmla="*/ 794126 h 4847594"/>
              <a:gd name="connsiteX81" fmla="*/ 595192 w 1485010"/>
              <a:gd name="connsiteY81" fmla="*/ 640942 h 4847594"/>
              <a:gd name="connsiteX82" fmla="*/ 593919 w 1485010"/>
              <a:gd name="connsiteY82" fmla="*/ 627369 h 4847594"/>
              <a:gd name="connsiteX83" fmla="*/ 587132 w 1485010"/>
              <a:gd name="connsiteY83" fmla="*/ 627369 h 4847594"/>
              <a:gd name="connsiteX84" fmla="*/ 598585 w 1485010"/>
              <a:gd name="connsiteY84" fmla="*/ 613795 h 4847594"/>
              <a:gd name="connsiteX85" fmla="*/ 558712 w 1485010"/>
              <a:gd name="connsiteY85" fmla="*/ 571377 h 4847594"/>
              <a:gd name="connsiteX86" fmla="*/ 526050 w 1485010"/>
              <a:gd name="connsiteY86" fmla="*/ 533200 h 4847594"/>
              <a:gd name="connsiteX87" fmla="*/ 490418 w 1485010"/>
              <a:gd name="connsiteY87" fmla="*/ 495024 h 4847594"/>
              <a:gd name="connsiteX88" fmla="*/ 461574 w 1485010"/>
              <a:gd name="connsiteY88" fmla="*/ 456847 h 4847594"/>
              <a:gd name="connsiteX89" fmla="*/ 450544 w 1485010"/>
              <a:gd name="connsiteY89" fmla="*/ 421215 h 4847594"/>
              <a:gd name="connsiteX90" fmla="*/ 461574 w 1485010"/>
              <a:gd name="connsiteY90" fmla="*/ 397885 h 4847594"/>
              <a:gd name="connsiteX91" fmla="*/ 461574 w 1485010"/>
              <a:gd name="connsiteY91" fmla="*/ 365223 h 4847594"/>
              <a:gd name="connsiteX92" fmla="*/ 454787 w 1485010"/>
              <a:gd name="connsiteY92" fmla="*/ 327046 h 4847594"/>
              <a:gd name="connsiteX93" fmla="*/ 454787 w 1485010"/>
              <a:gd name="connsiteY93" fmla="*/ 291415 h 4847594"/>
              <a:gd name="connsiteX94" fmla="*/ 453089 w 1485010"/>
              <a:gd name="connsiteY94" fmla="*/ 253238 h 4847594"/>
              <a:gd name="connsiteX95" fmla="*/ 477692 w 1485010"/>
              <a:gd name="connsiteY95" fmla="*/ 189187 h 4847594"/>
              <a:gd name="connsiteX96" fmla="*/ 504416 w 1485010"/>
              <a:gd name="connsiteY96" fmla="*/ 133194 h 4847594"/>
              <a:gd name="connsiteX97" fmla="*/ 540896 w 1485010"/>
              <a:gd name="connsiteY97" fmla="*/ 81444 h 4847594"/>
              <a:gd name="connsiteX98" fmla="*/ 571437 w 1485010"/>
              <a:gd name="connsiteY98" fmla="*/ 35208 h 4847594"/>
              <a:gd name="connsiteX99" fmla="*/ 638034 w 1485010"/>
              <a:gd name="connsiteY99" fmla="*/ 21210 h 4847594"/>
              <a:gd name="connsiteX100" fmla="*/ 687239 w 1485010"/>
              <a:gd name="connsiteY100" fmla="*/ 22482 h 4847594"/>
              <a:gd name="connsiteX101" fmla="*/ 725840 w 1485010"/>
              <a:gd name="connsiteY101" fmla="*/ 10180 h 4847594"/>
              <a:gd name="connsiteX102" fmla="*/ 764441 w 1485010"/>
              <a:gd name="connsiteY102" fmla="*/ 5514 h 4847594"/>
              <a:gd name="connsiteX103" fmla="*/ 813646 w 1485010"/>
              <a:gd name="connsiteY103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471440 w 1485010"/>
              <a:gd name="connsiteY77" fmla="*/ 830728 h 4847594"/>
              <a:gd name="connsiteX78" fmla="*/ 557514 w 1485010"/>
              <a:gd name="connsiteY78" fmla="*/ 804560 h 4847594"/>
              <a:gd name="connsiteX79" fmla="*/ 571391 w 1485010"/>
              <a:gd name="connsiteY79" fmla="*/ 794126 h 4847594"/>
              <a:gd name="connsiteX80" fmla="*/ 595192 w 1485010"/>
              <a:gd name="connsiteY80" fmla="*/ 640942 h 4847594"/>
              <a:gd name="connsiteX81" fmla="*/ 593919 w 1485010"/>
              <a:gd name="connsiteY81" fmla="*/ 627369 h 4847594"/>
              <a:gd name="connsiteX82" fmla="*/ 587132 w 1485010"/>
              <a:gd name="connsiteY82" fmla="*/ 627369 h 4847594"/>
              <a:gd name="connsiteX83" fmla="*/ 598585 w 1485010"/>
              <a:gd name="connsiteY83" fmla="*/ 613795 h 4847594"/>
              <a:gd name="connsiteX84" fmla="*/ 558712 w 1485010"/>
              <a:gd name="connsiteY84" fmla="*/ 571377 h 4847594"/>
              <a:gd name="connsiteX85" fmla="*/ 526050 w 1485010"/>
              <a:gd name="connsiteY85" fmla="*/ 533200 h 4847594"/>
              <a:gd name="connsiteX86" fmla="*/ 490418 w 1485010"/>
              <a:gd name="connsiteY86" fmla="*/ 495024 h 4847594"/>
              <a:gd name="connsiteX87" fmla="*/ 461574 w 1485010"/>
              <a:gd name="connsiteY87" fmla="*/ 456847 h 4847594"/>
              <a:gd name="connsiteX88" fmla="*/ 450544 w 1485010"/>
              <a:gd name="connsiteY88" fmla="*/ 421215 h 4847594"/>
              <a:gd name="connsiteX89" fmla="*/ 461574 w 1485010"/>
              <a:gd name="connsiteY89" fmla="*/ 397885 h 4847594"/>
              <a:gd name="connsiteX90" fmla="*/ 461574 w 1485010"/>
              <a:gd name="connsiteY90" fmla="*/ 365223 h 4847594"/>
              <a:gd name="connsiteX91" fmla="*/ 454787 w 1485010"/>
              <a:gd name="connsiteY91" fmla="*/ 327046 h 4847594"/>
              <a:gd name="connsiteX92" fmla="*/ 454787 w 1485010"/>
              <a:gd name="connsiteY92" fmla="*/ 291415 h 4847594"/>
              <a:gd name="connsiteX93" fmla="*/ 453089 w 1485010"/>
              <a:gd name="connsiteY93" fmla="*/ 253238 h 4847594"/>
              <a:gd name="connsiteX94" fmla="*/ 477692 w 1485010"/>
              <a:gd name="connsiteY94" fmla="*/ 189187 h 4847594"/>
              <a:gd name="connsiteX95" fmla="*/ 504416 w 1485010"/>
              <a:gd name="connsiteY95" fmla="*/ 133194 h 4847594"/>
              <a:gd name="connsiteX96" fmla="*/ 540896 w 1485010"/>
              <a:gd name="connsiteY96" fmla="*/ 81444 h 4847594"/>
              <a:gd name="connsiteX97" fmla="*/ 571437 w 1485010"/>
              <a:gd name="connsiteY97" fmla="*/ 35208 h 4847594"/>
              <a:gd name="connsiteX98" fmla="*/ 638034 w 1485010"/>
              <a:gd name="connsiteY98" fmla="*/ 21210 h 4847594"/>
              <a:gd name="connsiteX99" fmla="*/ 687239 w 1485010"/>
              <a:gd name="connsiteY99" fmla="*/ 22482 h 4847594"/>
              <a:gd name="connsiteX100" fmla="*/ 725840 w 1485010"/>
              <a:gd name="connsiteY100" fmla="*/ 10180 h 4847594"/>
              <a:gd name="connsiteX101" fmla="*/ 764441 w 1485010"/>
              <a:gd name="connsiteY101" fmla="*/ 5514 h 4847594"/>
              <a:gd name="connsiteX102" fmla="*/ 813646 w 1485010"/>
              <a:gd name="connsiteY102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557514 w 1485010"/>
              <a:gd name="connsiteY77" fmla="*/ 804560 h 4847594"/>
              <a:gd name="connsiteX78" fmla="*/ 571391 w 1485010"/>
              <a:gd name="connsiteY78" fmla="*/ 794126 h 4847594"/>
              <a:gd name="connsiteX79" fmla="*/ 595192 w 1485010"/>
              <a:gd name="connsiteY79" fmla="*/ 640942 h 4847594"/>
              <a:gd name="connsiteX80" fmla="*/ 593919 w 1485010"/>
              <a:gd name="connsiteY80" fmla="*/ 627369 h 4847594"/>
              <a:gd name="connsiteX81" fmla="*/ 587132 w 1485010"/>
              <a:gd name="connsiteY81" fmla="*/ 627369 h 4847594"/>
              <a:gd name="connsiteX82" fmla="*/ 598585 w 1485010"/>
              <a:gd name="connsiteY82" fmla="*/ 613795 h 4847594"/>
              <a:gd name="connsiteX83" fmla="*/ 558712 w 1485010"/>
              <a:gd name="connsiteY83" fmla="*/ 571377 h 4847594"/>
              <a:gd name="connsiteX84" fmla="*/ 526050 w 1485010"/>
              <a:gd name="connsiteY84" fmla="*/ 533200 h 4847594"/>
              <a:gd name="connsiteX85" fmla="*/ 490418 w 1485010"/>
              <a:gd name="connsiteY85" fmla="*/ 495024 h 4847594"/>
              <a:gd name="connsiteX86" fmla="*/ 461574 w 1485010"/>
              <a:gd name="connsiteY86" fmla="*/ 456847 h 4847594"/>
              <a:gd name="connsiteX87" fmla="*/ 450544 w 1485010"/>
              <a:gd name="connsiteY87" fmla="*/ 421215 h 4847594"/>
              <a:gd name="connsiteX88" fmla="*/ 461574 w 1485010"/>
              <a:gd name="connsiteY88" fmla="*/ 397885 h 4847594"/>
              <a:gd name="connsiteX89" fmla="*/ 461574 w 1485010"/>
              <a:gd name="connsiteY89" fmla="*/ 365223 h 4847594"/>
              <a:gd name="connsiteX90" fmla="*/ 454787 w 1485010"/>
              <a:gd name="connsiteY90" fmla="*/ 327046 h 4847594"/>
              <a:gd name="connsiteX91" fmla="*/ 454787 w 1485010"/>
              <a:gd name="connsiteY91" fmla="*/ 291415 h 4847594"/>
              <a:gd name="connsiteX92" fmla="*/ 453089 w 1485010"/>
              <a:gd name="connsiteY92" fmla="*/ 253238 h 4847594"/>
              <a:gd name="connsiteX93" fmla="*/ 477692 w 1485010"/>
              <a:gd name="connsiteY93" fmla="*/ 189187 h 4847594"/>
              <a:gd name="connsiteX94" fmla="*/ 504416 w 1485010"/>
              <a:gd name="connsiteY94" fmla="*/ 133194 h 4847594"/>
              <a:gd name="connsiteX95" fmla="*/ 540896 w 1485010"/>
              <a:gd name="connsiteY95" fmla="*/ 81444 h 4847594"/>
              <a:gd name="connsiteX96" fmla="*/ 571437 w 1485010"/>
              <a:gd name="connsiteY96" fmla="*/ 35208 h 4847594"/>
              <a:gd name="connsiteX97" fmla="*/ 638034 w 1485010"/>
              <a:gd name="connsiteY97" fmla="*/ 21210 h 4847594"/>
              <a:gd name="connsiteX98" fmla="*/ 687239 w 1485010"/>
              <a:gd name="connsiteY98" fmla="*/ 22482 h 4847594"/>
              <a:gd name="connsiteX99" fmla="*/ 725840 w 1485010"/>
              <a:gd name="connsiteY99" fmla="*/ 10180 h 4847594"/>
              <a:gd name="connsiteX100" fmla="*/ 764441 w 1485010"/>
              <a:gd name="connsiteY100" fmla="*/ 5514 h 4847594"/>
              <a:gd name="connsiteX101" fmla="*/ 813646 w 1485010"/>
              <a:gd name="connsiteY101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571391 w 1485010"/>
              <a:gd name="connsiteY77" fmla="*/ 794126 h 4847594"/>
              <a:gd name="connsiteX78" fmla="*/ 595192 w 1485010"/>
              <a:gd name="connsiteY78" fmla="*/ 640942 h 4847594"/>
              <a:gd name="connsiteX79" fmla="*/ 593919 w 1485010"/>
              <a:gd name="connsiteY79" fmla="*/ 627369 h 4847594"/>
              <a:gd name="connsiteX80" fmla="*/ 587132 w 1485010"/>
              <a:gd name="connsiteY80" fmla="*/ 627369 h 4847594"/>
              <a:gd name="connsiteX81" fmla="*/ 598585 w 1485010"/>
              <a:gd name="connsiteY81" fmla="*/ 613795 h 4847594"/>
              <a:gd name="connsiteX82" fmla="*/ 558712 w 1485010"/>
              <a:gd name="connsiteY82" fmla="*/ 571377 h 4847594"/>
              <a:gd name="connsiteX83" fmla="*/ 526050 w 1485010"/>
              <a:gd name="connsiteY83" fmla="*/ 533200 h 4847594"/>
              <a:gd name="connsiteX84" fmla="*/ 490418 w 1485010"/>
              <a:gd name="connsiteY84" fmla="*/ 495024 h 4847594"/>
              <a:gd name="connsiteX85" fmla="*/ 461574 w 1485010"/>
              <a:gd name="connsiteY85" fmla="*/ 456847 h 4847594"/>
              <a:gd name="connsiteX86" fmla="*/ 450544 w 1485010"/>
              <a:gd name="connsiteY86" fmla="*/ 421215 h 4847594"/>
              <a:gd name="connsiteX87" fmla="*/ 461574 w 1485010"/>
              <a:gd name="connsiteY87" fmla="*/ 397885 h 4847594"/>
              <a:gd name="connsiteX88" fmla="*/ 461574 w 1485010"/>
              <a:gd name="connsiteY88" fmla="*/ 365223 h 4847594"/>
              <a:gd name="connsiteX89" fmla="*/ 454787 w 1485010"/>
              <a:gd name="connsiteY89" fmla="*/ 327046 h 4847594"/>
              <a:gd name="connsiteX90" fmla="*/ 454787 w 1485010"/>
              <a:gd name="connsiteY90" fmla="*/ 291415 h 4847594"/>
              <a:gd name="connsiteX91" fmla="*/ 453089 w 1485010"/>
              <a:gd name="connsiteY91" fmla="*/ 253238 h 4847594"/>
              <a:gd name="connsiteX92" fmla="*/ 477692 w 1485010"/>
              <a:gd name="connsiteY92" fmla="*/ 189187 h 4847594"/>
              <a:gd name="connsiteX93" fmla="*/ 504416 w 1485010"/>
              <a:gd name="connsiteY93" fmla="*/ 133194 h 4847594"/>
              <a:gd name="connsiteX94" fmla="*/ 540896 w 1485010"/>
              <a:gd name="connsiteY94" fmla="*/ 81444 h 4847594"/>
              <a:gd name="connsiteX95" fmla="*/ 571437 w 1485010"/>
              <a:gd name="connsiteY95" fmla="*/ 35208 h 4847594"/>
              <a:gd name="connsiteX96" fmla="*/ 638034 w 1485010"/>
              <a:gd name="connsiteY96" fmla="*/ 21210 h 4847594"/>
              <a:gd name="connsiteX97" fmla="*/ 687239 w 1485010"/>
              <a:gd name="connsiteY97" fmla="*/ 22482 h 4847594"/>
              <a:gd name="connsiteX98" fmla="*/ 725840 w 1485010"/>
              <a:gd name="connsiteY98" fmla="*/ 10180 h 4847594"/>
              <a:gd name="connsiteX99" fmla="*/ 764441 w 1485010"/>
              <a:gd name="connsiteY99" fmla="*/ 5514 h 4847594"/>
              <a:gd name="connsiteX100" fmla="*/ 813646 w 1485010"/>
              <a:gd name="connsiteY100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76879 w 1485010"/>
              <a:gd name="connsiteY74" fmla="*/ 865301 h 4847594"/>
              <a:gd name="connsiteX75" fmla="*/ 415089 w 1485010"/>
              <a:gd name="connsiteY75" fmla="*/ 849470 h 4847594"/>
              <a:gd name="connsiteX76" fmla="*/ 571391 w 1485010"/>
              <a:gd name="connsiteY76" fmla="*/ 794126 h 4847594"/>
              <a:gd name="connsiteX77" fmla="*/ 595192 w 1485010"/>
              <a:gd name="connsiteY77" fmla="*/ 640942 h 4847594"/>
              <a:gd name="connsiteX78" fmla="*/ 593919 w 1485010"/>
              <a:gd name="connsiteY78" fmla="*/ 627369 h 4847594"/>
              <a:gd name="connsiteX79" fmla="*/ 587132 w 1485010"/>
              <a:gd name="connsiteY79" fmla="*/ 627369 h 4847594"/>
              <a:gd name="connsiteX80" fmla="*/ 598585 w 1485010"/>
              <a:gd name="connsiteY80" fmla="*/ 613795 h 4847594"/>
              <a:gd name="connsiteX81" fmla="*/ 558712 w 1485010"/>
              <a:gd name="connsiteY81" fmla="*/ 571377 h 4847594"/>
              <a:gd name="connsiteX82" fmla="*/ 526050 w 1485010"/>
              <a:gd name="connsiteY82" fmla="*/ 533200 h 4847594"/>
              <a:gd name="connsiteX83" fmla="*/ 490418 w 1485010"/>
              <a:gd name="connsiteY83" fmla="*/ 495024 h 4847594"/>
              <a:gd name="connsiteX84" fmla="*/ 461574 w 1485010"/>
              <a:gd name="connsiteY84" fmla="*/ 456847 h 4847594"/>
              <a:gd name="connsiteX85" fmla="*/ 450544 w 1485010"/>
              <a:gd name="connsiteY85" fmla="*/ 421215 h 4847594"/>
              <a:gd name="connsiteX86" fmla="*/ 461574 w 1485010"/>
              <a:gd name="connsiteY86" fmla="*/ 397885 h 4847594"/>
              <a:gd name="connsiteX87" fmla="*/ 461574 w 1485010"/>
              <a:gd name="connsiteY87" fmla="*/ 365223 h 4847594"/>
              <a:gd name="connsiteX88" fmla="*/ 454787 w 1485010"/>
              <a:gd name="connsiteY88" fmla="*/ 327046 h 4847594"/>
              <a:gd name="connsiteX89" fmla="*/ 454787 w 1485010"/>
              <a:gd name="connsiteY89" fmla="*/ 291415 h 4847594"/>
              <a:gd name="connsiteX90" fmla="*/ 453089 w 1485010"/>
              <a:gd name="connsiteY90" fmla="*/ 253238 h 4847594"/>
              <a:gd name="connsiteX91" fmla="*/ 477692 w 1485010"/>
              <a:gd name="connsiteY91" fmla="*/ 189187 h 4847594"/>
              <a:gd name="connsiteX92" fmla="*/ 504416 w 1485010"/>
              <a:gd name="connsiteY92" fmla="*/ 133194 h 4847594"/>
              <a:gd name="connsiteX93" fmla="*/ 540896 w 1485010"/>
              <a:gd name="connsiteY93" fmla="*/ 81444 h 4847594"/>
              <a:gd name="connsiteX94" fmla="*/ 571437 w 1485010"/>
              <a:gd name="connsiteY94" fmla="*/ 35208 h 4847594"/>
              <a:gd name="connsiteX95" fmla="*/ 638034 w 1485010"/>
              <a:gd name="connsiteY95" fmla="*/ 21210 h 4847594"/>
              <a:gd name="connsiteX96" fmla="*/ 687239 w 1485010"/>
              <a:gd name="connsiteY96" fmla="*/ 22482 h 4847594"/>
              <a:gd name="connsiteX97" fmla="*/ 725840 w 1485010"/>
              <a:gd name="connsiteY97" fmla="*/ 10180 h 4847594"/>
              <a:gd name="connsiteX98" fmla="*/ 764441 w 1485010"/>
              <a:gd name="connsiteY98" fmla="*/ 5514 h 4847594"/>
              <a:gd name="connsiteX99" fmla="*/ 813646 w 1485010"/>
              <a:gd name="connsiteY99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415089 w 1485010"/>
              <a:gd name="connsiteY74" fmla="*/ 849470 h 4847594"/>
              <a:gd name="connsiteX75" fmla="*/ 571391 w 1485010"/>
              <a:gd name="connsiteY75" fmla="*/ 794126 h 4847594"/>
              <a:gd name="connsiteX76" fmla="*/ 595192 w 1485010"/>
              <a:gd name="connsiteY76" fmla="*/ 640942 h 4847594"/>
              <a:gd name="connsiteX77" fmla="*/ 593919 w 1485010"/>
              <a:gd name="connsiteY77" fmla="*/ 627369 h 4847594"/>
              <a:gd name="connsiteX78" fmla="*/ 587132 w 1485010"/>
              <a:gd name="connsiteY78" fmla="*/ 627369 h 4847594"/>
              <a:gd name="connsiteX79" fmla="*/ 598585 w 1485010"/>
              <a:gd name="connsiteY79" fmla="*/ 613795 h 4847594"/>
              <a:gd name="connsiteX80" fmla="*/ 558712 w 1485010"/>
              <a:gd name="connsiteY80" fmla="*/ 571377 h 4847594"/>
              <a:gd name="connsiteX81" fmla="*/ 526050 w 1485010"/>
              <a:gd name="connsiteY81" fmla="*/ 533200 h 4847594"/>
              <a:gd name="connsiteX82" fmla="*/ 490418 w 1485010"/>
              <a:gd name="connsiteY82" fmla="*/ 495024 h 4847594"/>
              <a:gd name="connsiteX83" fmla="*/ 461574 w 1485010"/>
              <a:gd name="connsiteY83" fmla="*/ 456847 h 4847594"/>
              <a:gd name="connsiteX84" fmla="*/ 450544 w 1485010"/>
              <a:gd name="connsiteY84" fmla="*/ 421215 h 4847594"/>
              <a:gd name="connsiteX85" fmla="*/ 461574 w 1485010"/>
              <a:gd name="connsiteY85" fmla="*/ 397885 h 4847594"/>
              <a:gd name="connsiteX86" fmla="*/ 461574 w 1485010"/>
              <a:gd name="connsiteY86" fmla="*/ 365223 h 4847594"/>
              <a:gd name="connsiteX87" fmla="*/ 454787 w 1485010"/>
              <a:gd name="connsiteY87" fmla="*/ 327046 h 4847594"/>
              <a:gd name="connsiteX88" fmla="*/ 454787 w 1485010"/>
              <a:gd name="connsiteY88" fmla="*/ 291415 h 4847594"/>
              <a:gd name="connsiteX89" fmla="*/ 453089 w 1485010"/>
              <a:gd name="connsiteY89" fmla="*/ 253238 h 4847594"/>
              <a:gd name="connsiteX90" fmla="*/ 477692 w 1485010"/>
              <a:gd name="connsiteY90" fmla="*/ 189187 h 4847594"/>
              <a:gd name="connsiteX91" fmla="*/ 504416 w 1485010"/>
              <a:gd name="connsiteY91" fmla="*/ 133194 h 4847594"/>
              <a:gd name="connsiteX92" fmla="*/ 540896 w 1485010"/>
              <a:gd name="connsiteY92" fmla="*/ 81444 h 4847594"/>
              <a:gd name="connsiteX93" fmla="*/ 571437 w 1485010"/>
              <a:gd name="connsiteY93" fmla="*/ 35208 h 4847594"/>
              <a:gd name="connsiteX94" fmla="*/ 638034 w 1485010"/>
              <a:gd name="connsiteY94" fmla="*/ 21210 h 4847594"/>
              <a:gd name="connsiteX95" fmla="*/ 687239 w 1485010"/>
              <a:gd name="connsiteY95" fmla="*/ 22482 h 4847594"/>
              <a:gd name="connsiteX96" fmla="*/ 725840 w 1485010"/>
              <a:gd name="connsiteY96" fmla="*/ 10180 h 4847594"/>
              <a:gd name="connsiteX97" fmla="*/ 764441 w 1485010"/>
              <a:gd name="connsiteY97" fmla="*/ 5514 h 4847594"/>
              <a:gd name="connsiteX98" fmla="*/ 813646 w 1485010"/>
              <a:gd name="connsiteY98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415089 w 1485010"/>
              <a:gd name="connsiteY73" fmla="*/ 849470 h 4847594"/>
              <a:gd name="connsiteX74" fmla="*/ 571391 w 1485010"/>
              <a:gd name="connsiteY74" fmla="*/ 794126 h 4847594"/>
              <a:gd name="connsiteX75" fmla="*/ 595192 w 1485010"/>
              <a:gd name="connsiteY75" fmla="*/ 640942 h 4847594"/>
              <a:gd name="connsiteX76" fmla="*/ 593919 w 1485010"/>
              <a:gd name="connsiteY76" fmla="*/ 627369 h 4847594"/>
              <a:gd name="connsiteX77" fmla="*/ 587132 w 1485010"/>
              <a:gd name="connsiteY77" fmla="*/ 627369 h 4847594"/>
              <a:gd name="connsiteX78" fmla="*/ 598585 w 1485010"/>
              <a:gd name="connsiteY78" fmla="*/ 613795 h 4847594"/>
              <a:gd name="connsiteX79" fmla="*/ 558712 w 1485010"/>
              <a:gd name="connsiteY79" fmla="*/ 571377 h 4847594"/>
              <a:gd name="connsiteX80" fmla="*/ 526050 w 1485010"/>
              <a:gd name="connsiteY80" fmla="*/ 533200 h 4847594"/>
              <a:gd name="connsiteX81" fmla="*/ 490418 w 1485010"/>
              <a:gd name="connsiteY81" fmla="*/ 495024 h 4847594"/>
              <a:gd name="connsiteX82" fmla="*/ 461574 w 1485010"/>
              <a:gd name="connsiteY82" fmla="*/ 456847 h 4847594"/>
              <a:gd name="connsiteX83" fmla="*/ 450544 w 1485010"/>
              <a:gd name="connsiteY83" fmla="*/ 421215 h 4847594"/>
              <a:gd name="connsiteX84" fmla="*/ 461574 w 1485010"/>
              <a:gd name="connsiteY84" fmla="*/ 397885 h 4847594"/>
              <a:gd name="connsiteX85" fmla="*/ 461574 w 1485010"/>
              <a:gd name="connsiteY85" fmla="*/ 365223 h 4847594"/>
              <a:gd name="connsiteX86" fmla="*/ 454787 w 1485010"/>
              <a:gd name="connsiteY86" fmla="*/ 327046 h 4847594"/>
              <a:gd name="connsiteX87" fmla="*/ 454787 w 1485010"/>
              <a:gd name="connsiteY87" fmla="*/ 291415 h 4847594"/>
              <a:gd name="connsiteX88" fmla="*/ 453089 w 1485010"/>
              <a:gd name="connsiteY88" fmla="*/ 253238 h 4847594"/>
              <a:gd name="connsiteX89" fmla="*/ 477692 w 1485010"/>
              <a:gd name="connsiteY89" fmla="*/ 189187 h 4847594"/>
              <a:gd name="connsiteX90" fmla="*/ 504416 w 1485010"/>
              <a:gd name="connsiteY90" fmla="*/ 133194 h 4847594"/>
              <a:gd name="connsiteX91" fmla="*/ 540896 w 1485010"/>
              <a:gd name="connsiteY91" fmla="*/ 81444 h 4847594"/>
              <a:gd name="connsiteX92" fmla="*/ 571437 w 1485010"/>
              <a:gd name="connsiteY92" fmla="*/ 35208 h 4847594"/>
              <a:gd name="connsiteX93" fmla="*/ 638034 w 1485010"/>
              <a:gd name="connsiteY93" fmla="*/ 21210 h 4847594"/>
              <a:gd name="connsiteX94" fmla="*/ 687239 w 1485010"/>
              <a:gd name="connsiteY94" fmla="*/ 22482 h 4847594"/>
              <a:gd name="connsiteX95" fmla="*/ 725840 w 1485010"/>
              <a:gd name="connsiteY95" fmla="*/ 10180 h 4847594"/>
              <a:gd name="connsiteX96" fmla="*/ 764441 w 1485010"/>
              <a:gd name="connsiteY96" fmla="*/ 5514 h 4847594"/>
              <a:gd name="connsiteX97" fmla="*/ 813646 w 1485010"/>
              <a:gd name="connsiteY97" fmla="*/ 0 h 484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485010" h="4847594">
                <a:moveTo>
                  <a:pt x="332266" y="1206337"/>
                </a:moveTo>
                <a:cubicBezTo>
                  <a:pt x="307120" y="1198692"/>
                  <a:pt x="285658" y="1268580"/>
                  <a:pt x="266162" y="1311347"/>
                </a:cubicBezTo>
                <a:cubicBezTo>
                  <a:pt x="243017" y="1362666"/>
                  <a:pt x="226917" y="1400904"/>
                  <a:pt x="197736" y="1450212"/>
                </a:cubicBezTo>
                <a:cubicBezTo>
                  <a:pt x="156478" y="1519644"/>
                  <a:pt x="204779" y="1721904"/>
                  <a:pt x="259117" y="1762154"/>
                </a:cubicBezTo>
                <a:cubicBezTo>
                  <a:pt x="278237" y="1777248"/>
                  <a:pt x="301381" y="1761148"/>
                  <a:pt x="319493" y="1753097"/>
                </a:cubicBezTo>
                <a:cubicBezTo>
                  <a:pt x="442258" y="1700772"/>
                  <a:pt x="457353" y="1647440"/>
                  <a:pt x="440246" y="1514613"/>
                </a:cubicBezTo>
                <a:cubicBezTo>
                  <a:pt x="436221" y="1467318"/>
                  <a:pt x="391945" y="1371723"/>
                  <a:pt x="381882" y="1326440"/>
                </a:cubicBezTo>
                <a:cubicBezTo>
                  <a:pt x="363769" y="1243423"/>
                  <a:pt x="347354" y="1210924"/>
                  <a:pt x="332266" y="1206337"/>
                </a:cubicBezTo>
                <a:close/>
                <a:moveTo>
                  <a:pt x="1130545" y="1113112"/>
                </a:moveTo>
                <a:cubicBezTo>
                  <a:pt x="1150670" y="1410967"/>
                  <a:pt x="1050043" y="1207701"/>
                  <a:pt x="973567" y="1769198"/>
                </a:cubicBezTo>
                <a:cubicBezTo>
                  <a:pt x="963504" y="1813473"/>
                  <a:pt x="995705" y="1852718"/>
                  <a:pt x="1015830" y="1875862"/>
                </a:cubicBezTo>
                <a:cubicBezTo>
                  <a:pt x="1043000" y="1907057"/>
                  <a:pt x="1070169" y="1909069"/>
                  <a:pt x="1089288" y="1884919"/>
                </a:cubicBezTo>
                <a:cubicBezTo>
                  <a:pt x="1152683" y="1804418"/>
                  <a:pt x="1221109" y="1706809"/>
                  <a:pt x="1269410" y="1608195"/>
                </a:cubicBezTo>
                <a:cubicBezTo>
                  <a:pt x="1283497" y="1579014"/>
                  <a:pt x="1297585" y="1518638"/>
                  <a:pt x="1283497" y="1487443"/>
                </a:cubicBezTo>
                <a:cubicBezTo>
                  <a:pt x="1248279" y="1410967"/>
                  <a:pt x="1245259" y="1366691"/>
                  <a:pt x="1205009" y="1295247"/>
                </a:cubicBezTo>
                <a:cubicBezTo>
                  <a:pt x="1182871" y="1254996"/>
                  <a:pt x="1164758" y="1206695"/>
                  <a:pt x="1130545" y="1113112"/>
                </a:cubicBezTo>
                <a:close/>
                <a:moveTo>
                  <a:pt x="813646" y="0"/>
                </a:moveTo>
                <a:lnTo>
                  <a:pt x="880244" y="35208"/>
                </a:lnTo>
                <a:lnTo>
                  <a:pt x="911633" y="80595"/>
                </a:lnTo>
                <a:lnTo>
                  <a:pt x="948112" y="132346"/>
                </a:lnTo>
                <a:lnTo>
                  <a:pt x="974836" y="188338"/>
                </a:lnTo>
                <a:lnTo>
                  <a:pt x="999439" y="252390"/>
                </a:lnTo>
                <a:cubicBezTo>
                  <a:pt x="998873" y="265115"/>
                  <a:pt x="998308" y="277841"/>
                  <a:pt x="997742" y="290566"/>
                </a:cubicBezTo>
                <a:lnTo>
                  <a:pt x="997742" y="326198"/>
                </a:lnTo>
                <a:lnTo>
                  <a:pt x="990956" y="364375"/>
                </a:lnTo>
                <a:lnTo>
                  <a:pt x="990956" y="397037"/>
                </a:lnTo>
                <a:lnTo>
                  <a:pt x="1001985" y="420367"/>
                </a:lnTo>
                <a:lnTo>
                  <a:pt x="990956" y="455999"/>
                </a:lnTo>
                <a:lnTo>
                  <a:pt x="962111" y="494175"/>
                </a:lnTo>
                <a:lnTo>
                  <a:pt x="926479" y="532352"/>
                </a:lnTo>
                <a:lnTo>
                  <a:pt x="893817" y="570528"/>
                </a:lnTo>
                <a:lnTo>
                  <a:pt x="853944" y="612946"/>
                </a:lnTo>
                <a:lnTo>
                  <a:pt x="865397" y="626520"/>
                </a:lnTo>
                <a:lnTo>
                  <a:pt x="858610" y="626520"/>
                </a:lnTo>
                <a:cubicBezTo>
                  <a:pt x="857337" y="630762"/>
                  <a:pt x="856065" y="634580"/>
                  <a:pt x="857337" y="640094"/>
                </a:cubicBezTo>
                <a:cubicBezTo>
                  <a:pt x="845885" y="680179"/>
                  <a:pt x="846839" y="748659"/>
                  <a:pt x="881138" y="793278"/>
                </a:cubicBezTo>
                <a:lnTo>
                  <a:pt x="1079226" y="814251"/>
                </a:lnTo>
                <a:cubicBezTo>
                  <a:pt x="1174821" y="827332"/>
                  <a:pt x="1246266" y="896765"/>
                  <a:pt x="1291547" y="1018523"/>
                </a:cubicBezTo>
                <a:cubicBezTo>
                  <a:pt x="1344880" y="1161413"/>
                  <a:pt x="1395194" y="1305309"/>
                  <a:pt x="1446513" y="1449205"/>
                </a:cubicBezTo>
                <a:cubicBezTo>
                  <a:pt x="1476701" y="1533731"/>
                  <a:pt x="1467645" y="1611214"/>
                  <a:pt x="1425382" y="1684671"/>
                </a:cubicBezTo>
                <a:cubicBezTo>
                  <a:pt x="1342868" y="1829574"/>
                  <a:pt x="1207021" y="1904037"/>
                  <a:pt x="1113439" y="2033846"/>
                </a:cubicBezTo>
                <a:cubicBezTo>
                  <a:pt x="1088282" y="2069065"/>
                  <a:pt x="1070169" y="2108310"/>
                  <a:pt x="1030925" y="2135479"/>
                </a:cubicBezTo>
                <a:cubicBezTo>
                  <a:pt x="970549" y="2170699"/>
                  <a:pt x="993693" y="2171704"/>
                  <a:pt x="992687" y="2241137"/>
                </a:cubicBezTo>
                <a:cubicBezTo>
                  <a:pt x="991680" y="2309563"/>
                  <a:pt x="1004762" y="2371952"/>
                  <a:pt x="1021868" y="2433334"/>
                </a:cubicBezTo>
                <a:cubicBezTo>
                  <a:pt x="1080231" y="2634587"/>
                  <a:pt x="1126520" y="2838860"/>
                  <a:pt x="1119476" y="3063257"/>
                </a:cubicBezTo>
                <a:cubicBezTo>
                  <a:pt x="1116457" y="3177971"/>
                  <a:pt x="1152683" y="3285642"/>
                  <a:pt x="1185890" y="3389287"/>
                </a:cubicBezTo>
                <a:cubicBezTo>
                  <a:pt x="1307648" y="3767643"/>
                  <a:pt x="1394187" y="4163107"/>
                  <a:pt x="1471670" y="4564607"/>
                </a:cubicBezTo>
                <a:cubicBezTo>
                  <a:pt x="1475695" y="4585739"/>
                  <a:pt x="1481733" y="4607877"/>
                  <a:pt x="1480726" y="4629008"/>
                </a:cubicBezTo>
                <a:cubicBezTo>
                  <a:pt x="1478713" y="4696428"/>
                  <a:pt x="1502864" y="4778942"/>
                  <a:pt x="1454563" y="4823218"/>
                </a:cubicBezTo>
                <a:cubicBezTo>
                  <a:pt x="1407269" y="4867494"/>
                  <a:pt x="1348905" y="4842336"/>
                  <a:pt x="1299598" y="4819193"/>
                </a:cubicBezTo>
                <a:cubicBezTo>
                  <a:pt x="1257335" y="4799067"/>
                  <a:pt x="1239222" y="4738691"/>
                  <a:pt x="1247272" y="4675296"/>
                </a:cubicBezTo>
                <a:cubicBezTo>
                  <a:pt x="1264379" y="4539451"/>
                  <a:pt x="1256329" y="4471024"/>
                  <a:pt x="1281485" y="4333165"/>
                </a:cubicBezTo>
                <a:cubicBezTo>
                  <a:pt x="1291547" y="4276814"/>
                  <a:pt x="1212053" y="4155057"/>
                  <a:pt x="1187903" y="4104743"/>
                </a:cubicBezTo>
                <a:cubicBezTo>
                  <a:pt x="1043000" y="3800851"/>
                  <a:pt x="950423" y="3455701"/>
                  <a:pt x="825646" y="3136715"/>
                </a:cubicBezTo>
                <a:cubicBezTo>
                  <a:pt x="805521" y="3086401"/>
                  <a:pt x="786401" y="3059232"/>
                  <a:pt x="744138" y="3057219"/>
                </a:cubicBezTo>
                <a:cubicBezTo>
                  <a:pt x="675712" y="3055206"/>
                  <a:pt x="608293" y="3044138"/>
                  <a:pt x="539867" y="3037094"/>
                </a:cubicBezTo>
                <a:cubicBezTo>
                  <a:pt x="499616" y="3033069"/>
                  <a:pt x="478484" y="3055206"/>
                  <a:pt x="461378" y="3113570"/>
                </a:cubicBezTo>
                <a:cubicBezTo>
                  <a:pt x="365782" y="3426519"/>
                  <a:pt x="339619" y="3765631"/>
                  <a:pt x="286287" y="4094681"/>
                </a:cubicBezTo>
                <a:cubicBezTo>
                  <a:pt x="268174" y="4204363"/>
                  <a:pt x="290312" y="4315053"/>
                  <a:pt x="305406" y="4422724"/>
                </a:cubicBezTo>
                <a:cubicBezTo>
                  <a:pt x="319493" y="4524356"/>
                  <a:pt x="329556" y="4624983"/>
                  <a:pt x="332575" y="4728629"/>
                </a:cubicBezTo>
                <a:cubicBezTo>
                  <a:pt x="334588" y="4811143"/>
                  <a:pt x="301381" y="4840324"/>
                  <a:pt x="252074" y="4842336"/>
                </a:cubicBezTo>
                <a:cubicBezTo>
                  <a:pt x="202767" y="4844349"/>
                  <a:pt x="142391" y="4861456"/>
                  <a:pt x="125284" y="4767873"/>
                </a:cubicBezTo>
                <a:cubicBezTo>
                  <a:pt x="111197" y="4691396"/>
                  <a:pt x="98115" y="4608882"/>
                  <a:pt x="113209" y="4527375"/>
                </a:cubicBezTo>
                <a:cubicBezTo>
                  <a:pt x="147422" y="4339203"/>
                  <a:pt x="145410" y="4146000"/>
                  <a:pt x="132328" y="3956821"/>
                </a:cubicBezTo>
                <a:cubicBezTo>
                  <a:pt x="115222" y="3714312"/>
                  <a:pt x="125284" y="3479851"/>
                  <a:pt x="171573" y="3246397"/>
                </a:cubicBezTo>
                <a:cubicBezTo>
                  <a:pt x="187673" y="3163883"/>
                  <a:pt x="197736" y="3084389"/>
                  <a:pt x="174591" y="2990805"/>
                </a:cubicBezTo>
                <a:cubicBezTo>
                  <a:pt x="155473" y="2911311"/>
                  <a:pt x="181635" y="2809677"/>
                  <a:pt x="180629" y="2718108"/>
                </a:cubicBezTo>
                <a:cubicBezTo>
                  <a:pt x="176604" y="2490691"/>
                  <a:pt x="185661" y="2270318"/>
                  <a:pt x="269180" y="2067053"/>
                </a:cubicBezTo>
                <a:cubicBezTo>
                  <a:pt x="292325" y="2010702"/>
                  <a:pt x="302387" y="1957370"/>
                  <a:pt x="229936" y="1956363"/>
                </a:cubicBezTo>
                <a:cubicBezTo>
                  <a:pt x="184654" y="1955358"/>
                  <a:pt x="159498" y="1888944"/>
                  <a:pt x="131322" y="1842656"/>
                </a:cubicBezTo>
                <a:cubicBezTo>
                  <a:pt x="-39743" y="1557882"/>
                  <a:pt x="-40750" y="1524675"/>
                  <a:pt x="111197" y="1218770"/>
                </a:cubicBezTo>
                <a:cubicBezTo>
                  <a:pt x="135347" y="1170469"/>
                  <a:pt x="159498" y="1123174"/>
                  <a:pt x="181635" y="1074874"/>
                </a:cubicBezTo>
                <a:cubicBezTo>
                  <a:pt x="223899" y="982800"/>
                  <a:pt x="277483" y="917331"/>
                  <a:pt x="344085" y="878888"/>
                </a:cubicBezTo>
                <a:lnTo>
                  <a:pt x="415089" y="849470"/>
                </a:lnTo>
                <a:cubicBezTo>
                  <a:pt x="447508" y="837608"/>
                  <a:pt x="541374" y="828881"/>
                  <a:pt x="571391" y="794126"/>
                </a:cubicBezTo>
                <a:cubicBezTo>
                  <a:pt x="605690" y="749507"/>
                  <a:pt x="606645" y="681028"/>
                  <a:pt x="595192" y="640942"/>
                </a:cubicBezTo>
                <a:cubicBezTo>
                  <a:pt x="596464" y="635428"/>
                  <a:pt x="595192" y="631611"/>
                  <a:pt x="593919" y="627369"/>
                </a:cubicBezTo>
                <a:lnTo>
                  <a:pt x="587132" y="627369"/>
                </a:lnTo>
                <a:lnTo>
                  <a:pt x="598585" y="613795"/>
                </a:lnTo>
                <a:lnTo>
                  <a:pt x="558712" y="571377"/>
                </a:lnTo>
                <a:lnTo>
                  <a:pt x="526050" y="533200"/>
                </a:lnTo>
                <a:lnTo>
                  <a:pt x="490418" y="495024"/>
                </a:lnTo>
                <a:lnTo>
                  <a:pt x="461574" y="456847"/>
                </a:lnTo>
                <a:lnTo>
                  <a:pt x="450544" y="421215"/>
                </a:lnTo>
                <a:lnTo>
                  <a:pt x="461574" y="397885"/>
                </a:lnTo>
                <a:lnTo>
                  <a:pt x="461574" y="365223"/>
                </a:lnTo>
                <a:lnTo>
                  <a:pt x="454787" y="327046"/>
                </a:lnTo>
                <a:lnTo>
                  <a:pt x="454787" y="291415"/>
                </a:lnTo>
                <a:lnTo>
                  <a:pt x="453089" y="253238"/>
                </a:lnTo>
                <a:lnTo>
                  <a:pt x="477692" y="189187"/>
                </a:lnTo>
                <a:lnTo>
                  <a:pt x="504416" y="133194"/>
                </a:lnTo>
                <a:lnTo>
                  <a:pt x="540896" y="81444"/>
                </a:lnTo>
                <a:lnTo>
                  <a:pt x="571437" y="35208"/>
                </a:lnTo>
                <a:lnTo>
                  <a:pt x="638034" y="21210"/>
                </a:lnTo>
                <a:lnTo>
                  <a:pt x="687239" y="22482"/>
                </a:lnTo>
                <a:lnTo>
                  <a:pt x="725840" y="10180"/>
                </a:lnTo>
                <a:lnTo>
                  <a:pt x="764441" y="5514"/>
                </a:lnTo>
                <a:lnTo>
                  <a:pt x="813646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2A5D2-7AE4-4226-9B7D-3F7F21CF76AC}"/>
              </a:ext>
            </a:extLst>
          </p:cNvPr>
          <p:cNvCxnSpPr>
            <a:cxnSpLocks/>
          </p:cNvCxnSpPr>
          <p:nvPr/>
        </p:nvCxnSpPr>
        <p:spPr>
          <a:xfrm>
            <a:off x="6554709" y="2144739"/>
            <a:ext cx="4927254" cy="223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9EF287-0FB8-49F0-945C-02E0BE49776B}"/>
              </a:ext>
            </a:extLst>
          </p:cNvPr>
          <p:cNvCxnSpPr>
            <a:cxnSpLocks/>
          </p:cNvCxnSpPr>
          <p:nvPr/>
        </p:nvCxnSpPr>
        <p:spPr>
          <a:xfrm>
            <a:off x="7259484" y="3942560"/>
            <a:ext cx="4222479" cy="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0118FB-33B7-4373-892C-E104CD061FA0}"/>
              </a:ext>
            </a:extLst>
          </p:cNvPr>
          <p:cNvCxnSpPr>
            <a:cxnSpLocks/>
          </p:cNvCxnSpPr>
          <p:nvPr/>
        </p:nvCxnSpPr>
        <p:spPr>
          <a:xfrm>
            <a:off x="6690511" y="4785241"/>
            <a:ext cx="4791452" cy="4517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86AA8C-21FA-4819-AAF0-47A3D164DC7E}"/>
              </a:ext>
            </a:extLst>
          </p:cNvPr>
          <p:cNvCxnSpPr>
            <a:cxnSpLocks/>
          </p:cNvCxnSpPr>
          <p:nvPr/>
        </p:nvCxnSpPr>
        <p:spPr>
          <a:xfrm>
            <a:off x="6944008" y="5718171"/>
            <a:ext cx="4537955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B5BDD9-2BC4-4579-B2B9-B024125168DE}"/>
              </a:ext>
            </a:extLst>
          </p:cNvPr>
          <p:cNvCxnSpPr>
            <a:cxnSpLocks/>
          </p:cNvCxnSpPr>
          <p:nvPr/>
        </p:nvCxnSpPr>
        <p:spPr>
          <a:xfrm>
            <a:off x="7041931" y="3032451"/>
            <a:ext cx="4440032" cy="224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1FD8F9-6ABA-4B13-89C3-617A9010641C}"/>
              </a:ext>
            </a:extLst>
          </p:cNvPr>
          <p:cNvSpPr txBox="1"/>
          <p:nvPr/>
        </p:nvSpPr>
        <p:spPr>
          <a:xfrm>
            <a:off x="7942500" y="183293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FBB745-CB31-4EFF-BE86-9310499097D8}"/>
              </a:ext>
            </a:extLst>
          </p:cNvPr>
          <p:cNvSpPr txBox="1"/>
          <p:nvPr/>
        </p:nvSpPr>
        <p:spPr>
          <a:xfrm>
            <a:off x="7942500" y="272060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2C9E5-157C-47AC-A9A8-96B170CFBD79}"/>
              </a:ext>
            </a:extLst>
          </p:cNvPr>
          <p:cNvSpPr txBox="1"/>
          <p:nvPr/>
        </p:nvSpPr>
        <p:spPr>
          <a:xfrm>
            <a:off x="7942500" y="449593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BD1AC1-2589-4964-9377-21A2D3F35A27}"/>
              </a:ext>
            </a:extLst>
          </p:cNvPr>
          <p:cNvSpPr txBox="1"/>
          <p:nvPr/>
        </p:nvSpPr>
        <p:spPr>
          <a:xfrm>
            <a:off x="7942500" y="360826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2760F8-50A1-46D6-82D9-7EF330519CA3}"/>
              </a:ext>
            </a:extLst>
          </p:cNvPr>
          <p:cNvSpPr txBox="1"/>
          <p:nvPr/>
        </p:nvSpPr>
        <p:spPr>
          <a:xfrm>
            <a:off x="7942500" y="538359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Add contents Title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6200B5-D007-4AAC-B5B2-D5FDDBC91F6E}"/>
              </a:ext>
            </a:extLst>
          </p:cNvPr>
          <p:cNvCxnSpPr>
            <a:cxnSpLocks/>
          </p:cNvCxnSpPr>
          <p:nvPr/>
        </p:nvCxnSpPr>
        <p:spPr>
          <a:xfrm>
            <a:off x="811850" y="2167137"/>
            <a:ext cx="48463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2B63BF-D61B-4E68-9E36-8122B0C376F2}"/>
              </a:ext>
            </a:extLst>
          </p:cNvPr>
          <p:cNvCxnSpPr>
            <a:cxnSpLocks/>
          </p:cNvCxnSpPr>
          <p:nvPr/>
        </p:nvCxnSpPr>
        <p:spPr>
          <a:xfrm>
            <a:off x="811850" y="3942654"/>
            <a:ext cx="402336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71A73E-0A04-4C4D-9CE7-F3B3A9DC7A69}"/>
              </a:ext>
            </a:extLst>
          </p:cNvPr>
          <p:cNvCxnSpPr>
            <a:cxnSpLocks/>
          </p:cNvCxnSpPr>
          <p:nvPr/>
        </p:nvCxnSpPr>
        <p:spPr>
          <a:xfrm>
            <a:off x="811850" y="4830413"/>
            <a:ext cx="455577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26FC0F-67C6-4547-BC1A-50C7AD79E23C}"/>
              </a:ext>
            </a:extLst>
          </p:cNvPr>
          <p:cNvCxnSpPr>
            <a:cxnSpLocks/>
          </p:cNvCxnSpPr>
          <p:nvPr/>
        </p:nvCxnSpPr>
        <p:spPr>
          <a:xfrm>
            <a:off x="811850" y="5718171"/>
            <a:ext cx="455577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D10979-8A89-47A8-BE8C-CFD7DC4C0619}"/>
              </a:ext>
            </a:extLst>
          </p:cNvPr>
          <p:cNvCxnSpPr>
            <a:cxnSpLocks/>
          </p:cNvCxnSpPr>
          <p:nvPr/>
        </p:nvCxnSpPr>
        <p:spPr>
          <a:xfrm>
            <a:off x="811850" y="3054895"/>
            <a:ext cx="4313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5AC6B14-EAF9-4A25-BF62-B340DF435358}"/>
              </a:ext>
            </a:extLst>
          </p:cNvPr>
          <p:cNvSpPr txBox="1"/>
          <p:nvPr/>
        </p:nvSpPr>
        <p:spPr>
          <a:xfrm flipH="1">
            <a:off x="1067761" y="183293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2977F9-E375-4979-BE7A-F5E1539D3E86}"/>
              </a:ext>
            </a:extLst>
          </p:cNvPr>
          <p:cNvSpPr txBox="1"/>
          <p:nvPr/>
        </p:nvSpPr>
        <p:spPr>
          <a:xfrm flipH="1">
            <a:off x="1067761" y="272060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6E60F7-BC9B-4FCA-AFAD-77E4A9F9DE3B}"/>
              </a:ext>
            </a:extLst>
          </p:cNvPr>
          <p:cNvSpPr txBox="1"/>
          <p:nvPr/>
        </p:nvSpPr>
        <p:spPr>
          <a:xfrm flipH="1">
            <a:off x="1067761" y="449593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E32003-6383-4811-AF03-68727971445F}"/>
              </a:ext>
            </a:extLst>
          </p:cNvPr>
          <p:cNvSpPr txBox="1"/>
          <p:nvPr/>
        </p:nvSpPr>
        <p:spPr>
          <a:xfrm flipH="1">
            <a:off x="1067761" y="360826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Add contents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CEE577-5C74-4153-8222-E7C9C01BF50B}"/>
              </a:ext>
            </a:extLst>
          </p:cNvPr>
          <p:cNvSpPr txBox="1"/>
          <p:nvPr/>
        </p:nvSpPr>
        <p:spPr>
          <a:xfrm flipH="1">
            <a:off x="1067761" y="538359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5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502575" y="427693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502575" y="1307737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DE54-85A8-4842-8070-A2CE6F1D8A32}"/>
              </a:ext>
            </a:extLst>
          </p:cNvPr>
          <p:cNvSpPr/>
          <p:nvPr/>
        </p:nvSpPr>
        <p:spPr>
          <a:xfrm>
            <a:off x="5353050" y="418168"/>
            <a:ext cx="5953125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0A4A4-70FA-47B9-8B5F-4E2794328BBB}"/>
              </a:ext>
            </a:extLst>
          </p:cNvPr>
          <p:cNvSpPr/>
          <p:nvPr/>
        </p:nvSpPr>
        <p:spPr>
          <a:xfrm>
            <a:off x="5353050" y="1781175"/>
            <a:ext cx="5953125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7E579-2A2D-4BA1-B227-67D30F04552E}"/>
              </a:ext>
            </a:extLst>
          </p:cNvPr>
          <p:cNvSpPr/>
          <p:nvPr/>
        </p:nvSpPr>
        <p:spPr>
          <a:xfrm>
            <a:off x="4981575" y="2596820"/>
            <a:ext cx="334327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CHANGE YOUR LIFE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EB8258-9785-411E-8D95-EB9279F58FAD}"/>
              </a:ext>
            </a:extLst>
          </p:cNvPr>
          <p:cNvGrpSpPr/>
          <p:nvPr/>
        </p:nvGrpSpPr>
        <p:grpSpPr>
          <a:xfrm>
            <a:off x="4981575" y="3429000"/>
            <a:ext cx="3343276" cy="646331"/>
            <a:chOff x="4981575" y="3429000"/>
            <a:chExt cx="334327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FC2C2-A0C0-4988-9EE6-73F58182FF37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9B65B-4358-4441-AA17-4CCCE46AD2BC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25676-B5BD-4BD3-89A4-983EBB556A0C}"/>
              </a:ext>
            </a:extLst>
          </p:cNvPr>
          <p:cNvGrpSpPr/>
          <p:nvPr/>
        </p:nvGrpSpPr>
        <p:grpSpPr>
          <a:xfrm>
            <a:off x="4981575" y="4370666"/>
            <a:ext cx="3343276" cy="646331"/>
            <a:chOff x="4981575" y="3429000"/>
            <a:chExt cx="3343276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9893F5-5FE6-462F-AFB6-CD26624C2589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8F1D62-2E35-411A-B32A-7CB24C23FA01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5D7267-5CFD-4B17-BE70-31A03318592E}"/>
              </a:ext>
            </a:extLst>
          </p:cNvPr>
          <p:cNvGrpSpPr/>
          <p:nvPr/>
        </p:nvGrpSpPr>
        <p:grpSpPr>
          <a:xfrm>
            <a:off x="4981575" y="5312332"/>
            <a:ext cx="3343276" cy="646331"/>
            <a:chOff x="4981575" y="3429000"/>
            <a:chExt cx="334327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F2C46-7F9F-4297-8C68-C458C20827B1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058A8-033D-4C0C-91EC-18189EA1787D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7D0C19-35D0-46C9-95A5-9A7F449962B2}"/>
              </a:ext>
            </a:extLst>
          </p:cNvPr>
          <p:cNvSpPr txBox="1"/>
          <p:nvPr/>
        </p:nvSpPr>
        <p:spPr>
          <a:xfrm>
            <a:off x="9031089" y="2675408"/>
            <a:ext cx="2625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CF1DCA5-670A-445F-A33B-4F913DAF9610}"/>
              </a:ext>
            </a:extLst>
          </p:cNvPr>
          <p:cNvSpPr txBox="1">
            <a:spLocks/>
          </p:cNvSpPr>
          <p:nvPr/>
        </p:nvSpPr>
        <p:spPr>
          <a:xfrm>
            <a:off x="8801101" y="6142005"/>
            <a:ext cx="2855708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EBFBD2-DFB5-4210-9908-681DB739717A}"/>
              </a:ext>
            </a:extLst>
          </p:cNvPr>
          <p:cNvSpPr txBox="1"/>
          <p:nvPr/>
        </p:nvSpPr>
        <p:spPr>
          <a:xfrm>
            <a:off x="8942510" y="473049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45628-3544-4450-B2DB-E9C5B3B79253}"/>
              </a:ext>
            </a:extLst>
          </p:cNvPr>
          <p:cNvSpPr txBox="1"/>
          <p:nvPr/>
        </p:nvSpPr>
        <p:spPr>
          <a:xfrm>
            <a:off x="8942510" y="569397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951BC7-B91D-4C0A-A90E-A3D163F21F56}"/>
              </a:ext>
            </a:extLst>
          </p:cNvPr>
          <p:cNvSpPr txBox="1"/>
          <p:nvPr/>
        </p:nvSpPr>
        <p:spPr>
          <a:xfrm>
            <a:off x="8942510" y="537281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201DA-43B2-4D30-89D0-C24707AD89AD}"/>
              </a:ext>
            </a:extLst>
          </p:cNvPr>
          <p:cNvSpPr txBox="1"/>
          <p:nvPr/>
        </p:nvSpPr>
        <p:spPr>
          <a:xfrm>
            <a:off x="8942510" y="505165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151694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45">
            <a:extLst>
              <a:ext uri="{FF2B5EF4-FFF2-40B4-BE49-F238E27FC236}">
                <a16:creationId xmlns:a16="http://schemas.microsoft.com/office/drawing/2014/main" id="{A0DAA185-16C6-4EF1-AAC6-1EF69E7CE4BF}"/>
              </a:ext>
            </a:extLst>
          </p:cNvPr>
          <p:cNvGrpSpPr/>
          <p:nvPr/>
        </p:nvGrpSpPr>
        <p:grpSpPr>
          <a:xfrm rot="5400000">
            <a:off x="2633212" y="3908865"/>
            <a:ext cx="1035317" cy="606172"/>
            <a:chOff x="7978291" y="3739816"/>
            <a:chExt cx="1447811" cy="847685"/>
          </a:xfrm>
        </p:grpSpPr>
        <p:sp>
          <p:nvSpPr>
            <p:cNvPr id="11" name="사각형: 둥근 위쪽 모서리 46">
              <a:extLst>
                <a:ext uri="{FF2B5EF4-FFF2-40B4-BE49-F238E27FC236}">
                  <a16:creationId xmlns:a16="http://schemas.microsoft.com/office/drawing/2014/main" id="{1BC20D53-C62B-45B2-87DB-7CE655EF6110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위쪽 모서리 47">
              <a:extLst>
                <a:ext uri="{FF2B5EF4-FFF2-40B4-BE49-F238E27FC236}">
                  <a16:creationId xmlns:a16="http://schemas.microsoft.com/office/drawing/2014/main" id="{A071D519-D7D4-4E19-ABBD-B3241756FBB2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48">
              <a:extLst>
                <a:ext uri="{FF2B5EF4-FFF2-40B4-BE49-F238E27FC236}">
                  <a16:creationId xmlns:a16="http://schemas.microsoft.com/office/drawing/2014/main" id="{C3E09933-76DF-4BE1-8D08-5F07D2FBBD05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위쪽 모서리 49">
              <a:extLst>
                <a:ext uri="{FF2B5EF4-FFF2-40B4-BE49-F238E27FC236}">
                  <a16:creationId xmlns:a16="http://schemas.microsoft.com/office/drawing/2014/main" id="{9707AB41-D5B2-4ADA-A669-F71EE4E489CE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50">
            <a:extLst>
              <a:ext uri="{FF2B5EF4-FFF2-40B4-BE49-F238E27FC236}">
                <a16:creationId xmlns:a16="http://schemas.microsoft.com/office/drawing/2014/main" id="{D01FC27B-A417-4950-BAE0-73AF1F1B95FC}"/>
              </a:ext>
            </a:extLst>
          </p:cNvPr>
          <p:cNvGrpSpPr/>
          <p:nvPr/>
        </p:nvGrpSpPr>
        <p:grpSpPr>
          <a:xfrm>
            <a:off x="1276181" y="3924306"/>
            <a:ext cx="928285" cy="797592"/>
            <a:chOff x="4079225" y="4910219"/>
            <a:chExt cx="1447811" cy="1243973"/>
          </a:xfrm>
        </p:grpSpPr>
        <p:sp>
          <p:nvSpPr>
            <p:cNvPr id="16" name="자유형: 도형 51">
              <a:extLst>
                <a:ext uri="{FF2B5EF4-FFF2-40B4-BE49-F238E27FC236}">
                  <a16:creationId xmlns:a16="http://schemas.microsoft.com/office/drawing/2014/main" id="{76E4F823-6F7D-43EC-A2AF-480644658050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위쪽 모서리 52">
              <a:extLst>
                <a:ext uri="{FF2B5EF4-FFF2-40B4-BE49-F238E27FC236}">
                  <a16:creationId xmlns:a16="http://schemas.microsoft.com/office/drawing/2014/main" id="{5A99476C-3F44-4A1C-BDDF-F230405217B5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53">
              <a:extLst>
                <a:ext uri="{FF2B5EF4-FFF2-40B4-BE49-F238E27FC236}">
                  <a16:creationId xmlns:a16="http://schemas.microsoft.com/office/drawing/2014/main" id="{1FEF8775-787C-44BD-BF72-05FE39A273D4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현 54">
              <a:extLst>
                <a:ext uri="{FF2B5EF4-FFF2-40B4-BE49-F238E27FC236}">
                  <a16:creationId xmlns:a16="http://schemas.microsoft.com/office/drawing/2014/main" id="{906325D6-EA2E-4967-81DF-D8C4B08E20A9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타원 55">
              <a:extLst>
                <a:ext uri="{FF2B5EF4-FFF2-40B4-BE49-F238E27FC236}">
                  <a16:creationId xmlns:a16="http://schemas.microsoft.com/office/drawing/2014/main" id="{855B5D73-B27F-4452-87A4-C49B2EEC985F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56">
              <a:extLst>
                <a:ext uri="{FF2B5EF4-FFF2-40B4-BE49-F238E27FC236}">
                  <a16:creationId xmlns:a16="http://schemas.microsoft.com/office/drawing/2014/main" id="{E6A56B02-F453-405F-8124-C7651658773F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57">
              <a:extLst>
                <a:ext uri="{FF2B5EF4-FFF2-40B4-BE49-F238E27FC236}">
                  <a16:creationId xmlns:a16="http://schemas.microsoft.com/office/drawing/2014/main" id="{CD8E6EE2-7097-4095-8EA9-D301094B1551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58">
              <a:extLst>
                <a:ext uri="{FF2B5EF4-FFF2-40B4-BE49-F238E27FC236}">
                  <a16:creationId xmlns:a16="http://schemas.microsoft.com/office/drawing/2014/main" id="{9CC4FC0D-7BD4-4FBD-BDFD-203811A49D60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59">
              <a:extLst>
                <a:ext uri="{FF2B5EF4-FFF2-40B4-BE49-F238E27FC236}">
                  <a16:creationId xmlns:a16="http://schemas.microsoft.com/office/drawing/2014/main" id="{A93C8138-A329-415F-8444-F8EC9B71CD43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60">
              <a:extLst>
                <a:ext uri="{FF2B5EF4-FFF2-40B4-BE49-F238E27FC236}">
                  <a16:creationId xmlns:a16="http://schemas.microsoft.com/office/drawing/2014/main" id="{9B6E450B-9CA8-4A84-9190-63E6B819502F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61">
            <a:extLst>
              <a:ext uri="{FF2B5EF4-FFF2-40B4-BE49-F238E27FC236}">
                <a16:creationId xmlns:a16="http://schemas.microsoft.com/office/drawing/2014/main" id="{CDCAD590-62BE-41F0-885A-AFE1BB1B6D17}"/>
              </a:ext>
            </a:extLst>
          </p:cNvPr>
          <p:cNvGrpSpPr/>
          <p:nvPr/>
        </p:nvGrpSpPr>
        <p:grpSpPr>
          <a:xfrm>
            <a:off x="2175721" y="3680118"/>
            <a:ext cx="685965" cy="1049492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27" name="그룹 62">
              <a:extLst>
                <a:ext uri="{FF2B5EF4-FFF2-40B4-BE49-F238E27FC236}">
                  <a16:creationId xmlns:a16="http://schemas.microsoft.com/office/drawing/2014/main" id="{0CB85EB7-753D-4076-AABA-91D9FFFA1D74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30" name="사다리꼴 65">
                <a:extLst>
                  <a:ext uri="{FF2B5EF4-FFF2-40B4-BE49-F238E27FC236}">
                    <a16:creationId xmlns:a16="http://schemas.microsoft.com/office/drawing/2014/main" id="{883AB543-DFB4-4873-88F4-CB54FCB3C499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다리꼴 66">
                <a:extLst>
                  <a:ext uri="{FF2B5EF4-FFF2-40B4-BE49-F238E27FC236}">
                    <a16:creationId xmlns:a16="http://schemas.microsoft.com/office/drawing/2014/main" id="{2EE9E232-06DC-4A03-A1BB-FEE3EA997A91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다리꼴 67">
                <a:extLst>
                  <a:ext uri="{FF2B5EF4-FFF2-40B4-BE49-F238E27FC236}">
                    <a16:creationId xmlns:a16="http://schemas.microsoft.com/office/drawing/2014/main" id="{4D8484E7-E9FE-4096-9705-4801A21A6E1F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다리꼴 68">
                <a:extLst>
                  <a:ext uri="{FF2B5EF4-FFF2-40B4-BE49-F238E27FC236}">
                    <a16:creationId xmlns:a16="http://schemas.microsoft.com/office/drawing/2014/main" id="{23BA742F-DECC-4757-A29C-3C2866363592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다리꼴 69">
                <a:extLst>
                  <a:ext uri="{FF2B5EF4-FFF2-40B4-BE49-F238E27FC236}">
                    <a16:creationId xmlns:a16="http://schemas.microsoft.com/office/drawing/2014/main" id="{25C3F735-9C3F-4884-8726-2B9C397BC520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다리꼴 70">
                <a:extLst>
                  <a:ext uri="{FF2B5EF4-FFF2-40B4-BE49-F238E27FC236}">
                    <a16:creationId xmlns:a16="http://schemas.microsoft.com/office/drawing/2014/main" id="{D9E64750-82A1-43FA-BDE6-ACED5BDEA480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사다리꼴 63">
              <a:extLst>
                <a:ext uri="{FF2B5EF4-FFF2-40B4-BE49-F238E27FC236}">
                  <a16:creationId xmlns:a16="http://schemas.microsoft.com/office/drawing/2014/main" id="{EBABCC4E-5003-409B-AE20-C72367298363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다리꼴 64">
              <a:extLst>
                <a:ext uri="{FF2B5EF4-FFF2-40B4-BE49-F238E27FC236}">
                  <a16:creationId xmlns:a16="http://schemas.microsoft.com/office/drawing/2014/main" id="{43646065-E25F-43CA-94E5-9626F22FF2A4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Freeform 76">
            <a:extLst>
              <a:ext uri="{FF2B5EF4-FFF2-40B4-BE49-F238E27FC236}">
                <a16:creationId xmlns:a16="http://schemas.microsoft.com/office/drawing/2014/main" id="{88609058-829A-446B-8BFD-95166CB49558}"/>
              </a:ext>
            </a:extLst>
          </p:cNvPr>
          <p:cNvSpPr>
            <a:spLocks/>
          </p:cNvSpPr>
          <p:nvPr/>
        </p:nvSpPr>
        <p:spPr bwMode="auto">
          <a:xfrm>
            <a:off x="5022516" y="1631916"/>
            <a:ext cx="2201161" cy="3178076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B1B6A2-3A40-48D7-9313-6521B2CE1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84A77-326A-4735-933C-8F613BCFC570}"/>
              </a:ext>
            </a:extLst>
          </p:cNvPr>
          <p:cNvGrpSpPr/>
          <p:nvPr/>
        </p:nvGrpSpPr>
        <p:grpSpPr>
          <a:xfrm>
            <a:off x="1237373" y="4380420"/>
            <a:ext cx="6019125" cy="1787234"/>
            <a:chOff x="3013216" y="4368314"/>
            <a:chExt cx="6165568" cy="183071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5262A7-F2BF-47C0-A686-DC0877FD4889}"/>
                </a:ext>
              </a:extLst>
            </p:cNvPr>
            <p:cNvSpPr/>
            <p:nvPr/>
          </p:nvSpPr>
          <p:spPr>
            <a:xfrm>
              <a:off x="3013216" y="4368314"/>
              <a:ext cx="6165568" cy="1830717"/>
            </a:xfrm>
            <a:custGeom>
              <a:avLst/>
              <a:gdLst>
                <a:gd name="connsiteX0" fmla="*/ 1766948 w 6725977"/>
                <a:gd name="connsiteY0" fmla="*/ 1614673 h 3290219"/>
                <a:gd name="connsiteX1" fmla="*/ 1751186 w 6725977"/>
                <a:gd name="connsiteY1" fmla="*/ 1627808 h 3290219"/>
                <a:gd name="connsiteX2" fmla="*/ 1750660 w 6725977"/>
                <a:gd name="connsiteY2" fmla="*/ 1677722 h 3290219"/>
                <a:gd name="connsiteX3" fmla="*/ 1673951 w 6725977"/>
                <a:gd name="connsiteY3" fmla="*/ 1750228 h 3290219"/>
                <a:gd name="connsiteX4" fmla="*/ 1513701 w 6725977"/>
                <a:gd name="connsiteY4" fmla="*/ 1750754 h 3290219"/>
                <a:gd name="connsiteX5" fmla="*/ 1482702 w 6725977"/>
                <a:gd name="connsiteY5" fmla="*/ 1782278 h 3290219"/>
                <a:gd name="connsiteX6" fmla="*/ 1491109 w 6725977"/>
                <a:gd name="connsiteY6" fmla="*/ 2112760 h 3290219"/>
                <a:gd name="connsiteX7" fmla="*/ 1518430 w 6725977"/>
                <a:gd name="connsiteY7" fmla="*/ 2139556 h 3290219"/>
                <a:gd name="connsiteX8" fmla="*/ 2225105 w 6725977"/>
                <a:gd name="connsiteY8" fmla="*/ 2139030 h 3290219"/>
                <a:gd name="connsiteX9" fmla="*/ 2225105 w 6725977"/>
                <a:gd name="connsiteY9" fmla="*/ 2143759 h 3290219"/>
                <a:gd name="connsiteX10" fmla="*/ 2910763 w 6725977"/>
                <a:gd name="connsiteY10" fmla="*/ 2143759 h 3290219"/>
                <a:gd name="connsiteX11" fmla="*/ 2962778 w 6725977"/>
                <a:gd name="connsiteY11" fmla="*/ 2094896 h 3290219"/>
                <a:gd name="connsiteX12" fmla="*/ 2982744 w 6725977"/>
                <a:gd name="connsiteY12" fmla="*/ 1780702 h 3290219"/>
                <a:gd name="connsiteX13" fmla="*/ 2966456 w 6725977"/>
                <a:gd name="connsiteY13" fmla="*/ 1764940 h 3290219"/>
                <a:gd name="connsiteX14" fmla="*/ 2554536 w 6725977"/>
                <a:gd name="connsiteY14" fmla="*/ 1724483 h 3290219"/>
                <a:gd name="connsiteX15" fmla="*/ 2140514 w 6725977"/>
                <a:gd name="connsiteY15" fmla="*/ 1664061 h 3290219"/>
                <a:gd name="connsiteX16" fmla="*/ 1766948 w 6725977"/>
                <a:gd name="connsiteY16" fmla="*/ 1614673 h 3290219"/>
                <a:gd name="connsiteX17" fmla="*/ 5023429 w 6725977"/>
                <a:gd name="connsiteY17" fmla="*/ 1588928 h 3290219"/>
                <a:gd name="connsiteX18" fmla="*/ 4729726 w 6725977"/>
                <a:gd name="connsiteY18" fmla="*/ 1637791 h 3290219"/>
                <a:gd name="connsiteX19" fmla="*/ 4403973 w 6725977"/>
                <a:gd name="connsiteY19" fmla="*/ 1686654 h 3290219"/>
                <a:gd name="connsiteX20" fmla="*/ 4087152 w 6725977"/>
                <a:gd name="connsiteY20" fmla="*/ 1725009 h 3290219"/>
                <a:gd name="connsiteX21" fmla="*/ 3753517 w 6725977"/>
                <a:gd name="connsiteY21" fmla="*/ 1754958 h 3290219"/>
                <a:gd name="connsiteX22" fmla="*/ 3729874 w 6725977"/>
                <a:gd name="connsiteY22" fmla="*/ 1780703 h 3290219"/>
                <a:gd name="connsiteX23" fmla="*/ 3751416 w 6725977"/>
                <a:gd name="connsiteY23" fmla="*/ 2128523 h 3290219"/>
                <a:gd name="connsiteX24" fmla="*/ 3770330 w 6725977"/>
                <a:gd name="connsiteY24" fmla="*/ 2145337 h 3290219"/>
                <a:gd name="connsiteX25" fmla="*/ 4087677 w 6725977"/>
                <a:gd name="connsiteY25" fmla="*/ 2147964 h 3290219"/>
                <a:gd name="connsiteX26" fmla="*/ 5295591 w 6725977"/>
                <a:gd name="connsiteY26" fmla="*/ 2150591 h 3290219"/>
                <a:gd name="connsiteX27" fmla="*/ 5319759 w 6725977"/>
                <a:gd name="connsiteY27" fmla="*/ 2131676 h 3290219"/>
                <a:gd name="connsiteX28" fmla="*/ 5322912 w 6725977"/>
                <a:gd name="connsiteY28" fmla="*/ 1780178 h 3290219"/>
                <a:gd name="connsiteX29" fmla="*/ 5302421 w 6725977"/>
                <a:gd name="connsiteY29" fmla="*/ 1760738 h 3290219"/>
                <a:gd name="connsiteX30" fmla="*/ 5113274 w 6725977"/>
                <a:gd name="connsiteY30" fmla="*/ 1761263 h 3290219"/>
                <a:gd name="connsiteX31" fmla="*/ 5023429 w 6725977"/>
                <a:gd name="connsiteY31" fmla="*/ 1669841 h 3290219"/>
                <a:gd name="connsiteX32" fmla="*/ 5023429 w 6725977"/>
                <a:gd name="connsiteY32" fmla="*/ 1588928 h 3290219"/>
                <a:gd name="connsiteX33" fmla="*/ 3384680 w 6725977"/>
                <a:gd name="connsiteY33" fmla="*/ 93 h 3290219"/>
                <a:gd name="connsiteX34" fmla="*/ 3525490 w 6725977"/>
                <a:gd name="connsiteY34" fmla="*/ 54736 h 3290219"/>
                <a:gd name="connsiteX35" fmla="*/ 3632148 w 6725977"/>
                <a:gd name="connsiteY35" fmla="*/ 275933 h 3290219"/>
                <a:gd name="connsiteX36" fmla="*/ 3651588 w 6725977"/>
                <a:gd name="connsiteY36" fmla="*/ 563856 h 3290219"/>
                <a:gd name="connsiteX37" fmla="*/ 3668401 w 6725977"/>
                <a:gd name="connsiteY37" fmla="*/ 830764 h 3290219"/>
                <a:gd name="connsiteX38" fmla="*/ 3693620 w 6725977"/>
                <a:gd name="connsiteY38" fmla="*/ 1207482 h 3290219"/>
                <a:gd name="connsiteX39" fmla="*/ 3699400 w 6725977"/>
                <a:gd name="connsiteY39" fmla="*/ 1327800 h 3290219"/>
                <a:gd name="connsiteX40" fmla="*/ 3728823 w 6725977"/>
                <a:gd name="connsiteY40" fmla="*/ 1356698 h 3290219"/>
                <a:gd name="connsiteX41" fmla="*/ 4832180 w 6725977"/>
                <a:gd name="connsiteY41" fmla="*/ 1356698 h 3290219"/>
                <a:gd name="connsiteX42" fmla="*/ 4995057 w 6725977"/>
                <a:gd name="connsiteY42" fmla="*/ 1358799 h 3290219"/>
                <a:gd name="connsiteX43" fmla="*/ 5015022 w 6725977"/>
                <a:gd name="connsiteY43" fmla="*/ 1338834 h 3290219"/>
                <a:gd name="connsiteX44" fmla="*/ 5011870 w 6725977"/>
                <a:gd name="connsiteY44" fmla="*/ 1202227 h 3290219"/>
                <a:gd name="connsiteX45" fmla="*/ 4975091 w 6725977"/>
                <a:gd name="connsiteY45" fmla="*/ 1165974 h 3290219"/>
                <a:gd name="connsiteX46" fmla="*/ 4678236 w 6725977"/>
                <a:gd name="connsiteY46" fmla="*/ 1166500 h 3290219"/>
                <a:gd name="connsiteX47" fmla="*/ 4320958 w 6725977"/>
                <a:gd name="connsiteY47" fmla="*/ 1167025 h 3290219"/>
                <a:gd name="connsiteX48" fmla="*/ 4281552 w 6725977"/>
                <a:gd name="connsiteY48" fmla="*/ 1147585 h 3290219"/>
                <a:gd name="connsiteX49" fmla="*/ 4073490 w 6725977"/>
                <a:gd name="connsiteY49" fmla="*/ 881203 h 3290219"/>
                <a:gd name="connsiteX50" fmla="*/ 4068236 w 6725977"/>
                <a:gd name="connsiteY50" fmla="*/ 870169 h 3290219"/>
                <a:gd name="connsiteX51" fmla="*/ 4067711 w 6725977"/>
                <a:gd name="connsiteY51" fmla="*/ 686802 h 3290219"/>
                <a:gd name="connsiteX52" fmla="*/ 4097134 w 6725977"/>
                <a:gd name="connsiteY52" fmla="*/ 656328 h 3290219"/>
                <a:gd name="connsiteX53" fmla="*/ 4112896 w 6725977"/>
                <a:gd name="connsiteY53" fmla="*/ 656328 h 3290219"/>
                <a:gd name="connsiteX54" fmla="*/ 6686871 w 6725977"/>
                <a:gd name="connsiteY54" fmla="*/ 656328 h 3290219"/>
                <a:gd name="connsiteX55" fmla="*/ 6725752 w 6725977"/>
                <a:gd name="connsiteY55" fmla="*/ 696259 h 3290219"/>
                <a:gd name="connsiteX56" fmla="*/ 6720497 w 6725977"/>
                <a:gd name="connsiteY56" fmla="*/ 856509 h 3290219"/>
                <a:gd name="connsiteX57" fmla="*/ 6705786 w 6725977"/>
                <a:gd name="connsiteY57" fmla="*/ 894338 h 3290219"/>
                <a:gd name="connsiteX58" fmla="*/ 6478810 w 6725977"/>
                <a:gd name="connsiteY58" fmla="*/ 1152839 h 3290219"/>
                <a:gd name="connsiteX59" fmla="*/ 6434675 w 6725977"/>
                <a:gd name="connsiteY59" fmla="*/ 1169127 h 3290219"/>
                <a:gd name="connsiteX60" fmla="*/ 5796304 w 6725977"/>
                <a:gd name="connsiteY60" fmla="*/ 1167551 h 3290219"/>
                <a:gd name="connsiteX61" fmla="*/ 5769508 w 6725977"/>
                <a:gd name="connsiteY61" fmla="*/ 1194872 h 3290219"/>
                <a:gd name="connsiteX62" fmla="*/ 5769508 w 6725977"/>
                <a:gd name="connsiteY62" fmla="*/ 1644096 h 3290219"/>
                <a:gd name="connsiteX63" fmla="*/ 5659173 w 6725977"/>
                <a:gd name="connsiteY63" fmla="*/ 1756533 h 3290219"/>
                <a:gd name="connsiteX64" fmla="*/ 5512058 w 6725977"/>
                <a:gd name="connsiteY64" fmla="*/ 1758109 h 3290219"/>
                <a:gd name="connsiteX65" fmla="*/ 5494194 w 6725977"/>
                <a:gd name="connsiteY65" fmla="*/ 1777024 h 3290219"/>
                <a:gd name="connsiteX66" fmla="*/ 5506804 w 6725977"/>
                <a:gd name="connsiteY66" fmla="*/ 2125895 h 3290219"/>
                <a:gd name="connsiteX67" fmla="*/ 5533600 w 6725977"/>
                <a:gd name="connsiteY67" fmla="*/ 2151115 h 3290219"/>
                <a:gd name="connsiteX68" fmla="*/ 5901386 w 6725977"/>
                <a:gd name="connsiteY68" fmla="*/ 2152166 h 3290219"/>
                <a:gd name="connsiteX69" fmla="*/ 5941317 w 6725977"/>
                <a:gd name="connsiteY69" fmla="*/ 2177385 h 3290219"/>
                <a:gd name="connsiteX70" fmla="*/ 6147802 w 6725977"/>
                <a:gd name="connsiteY70" fmla="*/ 2598763 h 3290219"/>
                <a:gd name="connsiteX71" fmla="*/ 6185106 w 6725977"/>
                <a:gd name="connsiteY71" fmla="*/ 2636067 h 3290219"/>
                <a:gd name="connsiteX72" fmla="*/ 6304900 w 6725977"/>
                <a:gd name="connsiteY72" fmla="*/ 2693862 h 3290219"/>
                <a:gd name="connsiteX73" fmla="*/ 6321187 w 6725977"/>
                <a:gd name="connsiteY73" fmla="*/ 2718556 h 3290219"/>
                <a:gd name="connsiteX74" fmla="*/ 6311730 w 6725977"/>
                <a:gd name="connsiteY74" fmla="*/ 3106833 h 3290219"/>
                <a:gd name="connsiteX75" fmla="*/ 6310154 w 6725977"/>
                <a:gd name="connsiteY75" fmla="*/ 3256574 h 3290219"/>
                <a:gd name="connsiteX76" fmla="*/ 6276002 w 6725977"/>
                <a:gd name="connsiteY76" fmla="*/ 3290200 h 3290219"/>
                <a:gd name="connsiteX77" fmla="*/ 5960757 w 6725977"/>
                <a:gd name="connsiteY77" fmla="*/ 3290200 h 3290219"/>
                <a:gd name="connsiteX78" fmla="*/ 5916623 w 6725977"/>
                <a:gd name="connsiteY78" fmla="*/ 3269184 h 3290219"/>
                <a:gd name="connsiteX79" fmla="*/ 5868811 w 6725977"/>
                <a:gd name="connsiteY79" fmla="*/ 3210338 h 3290219"/>
                <a:gd name="connsiteX80" fmla="*/ 5805236 w 6725977"/>
                <a:gd name="connsiteY80" fmla="*/ 3142035 h 3290219"/>
                <a:gd name="connsiteX81" fmla="*/ 5702257 w 6725977"/>
                <a:gd name="connsiteY81" fmla="*/ 3091596 h 3290219"/>
                <a:gd name="connsiteX82" fmla="*/ 2692718 w 6725977"/>
                <a:gd name="connsiteY82" fmla="*/ 3091596 h 3290219"/>
                <a:gd name="connsiteX83" fmla="*/ 2643329 w 6725977"/>
                <a:gd name="connsiteY83" fmla="*/ 3095274 h 3290219"/>
                <a:gd name="connsiteX84" fmla="*/ 2593415 w 6725977"/>
                <a:gd name="connsiteY84" fmla="*/ 3096850 h 3290219"/>
                <a:gd name="connsiteX85" fmla="*/ 924719 w 6725977"/>
                <a:gd name="connsiteY85" fmla="*/ 3096850 h 3290219"/>
                <a:gd name="connsiteX86" fmla="*/ 852738 w 6725977"/>
                <a:gd name="connsiteY86" fmla="*/ 3160950 h 3290219"/>
                <a:gd name="connsiteX87" fmla="*/ 804400 w 6725977"/>
                <a:gd name="connsiteY87" fmla="*/ 3206135 h 3290219"/>
                <a:gd name="connsiteX88" fmla="*/ 743453 w 6725977"/>
                <a:gd name="connsiteY88" fmla="*/ 3270760 h 3290219"/>
                <a:gd name="connsiteX89" fmla="*/ 711928 w 6725977"/>
                <a:gd name="connsiteY89" fmla="*/ 3285472 h 3290219"/>
                <a:gd name="connsiteX90" fmla="*/ 441343 w 6725977"/>
                <a:gd name="connsiteY90" fmla="*/ 3279167 h 3290219"/>
                <a:gd name="connsiteX91" fmla="*/ 415073 w 6725977"/>
                <a:gd name="connsiteY91" fmla="*/ 3248167 h 3290219"/>
                <a:gd name="connsiteX92" fmla="*/ 410344 w 6725977"/>
                <a:gd name="connsiteY92" fmla="*/ 3059020 h 3290219"/>
                <a:gd name="connsiteX93" fmla="*/ 403514 w 6725977"/>
                <a:gd name="connsiteY93" fmla="*/ 2725912 h 3290219"/>
                <a:gd name="connsiteX94" fmla="*/ 425055 w 6725977"/>
                <a:gd name="connsiteY94" fmla="*/ 2689133 h 3290219"/>
                <a:gd name="connsiteX95" fmla="*/ 594762 w 6725977"/>
                <a:gd name="connsiteY95" fmla="*/ 2591407 h 3290219"/>
                <a:gd name="connsiteX96" fmla="*/ 621033 w 6725977"/>
                <a:gd name="connsiteY96" fmla="*/ 2567238 h 3290219"/>
                <a:gd name="connsiteX97" fmla="*/ 902651 w 6725977"/>
                <a:gd name="connsiteY97" fmla="*/ 2160572 h 3290219"/>
                <a:gd name="connsiteX98" fmla="*/ 947837 w 6725977"/>
                <a:gd name="connsiteY98" fmla="*/ 2137454 h 3290219"/>
                <a:gd name="connsiteX99" fmla="*/ 1273590 w 6725977"/>
                <a:gd name="connsiteY99" fmla="*/ 2139031 h 3290219"/>
                <a:gd name="connsiteX100" fmla="*/ 1298284 w 6725977"/>
                <a:gd name="connsiteY100" fmla="*/ 2115387 h 3290219"/>
                <a:gd name="connsiteX101" fmla="*/ 1291979 w 6725977"/>
                <a:gd name="connsiteY101" fmla="*/ 1773872 h 3290219"/>
                <a:gd name="connsiteX102" fmla="*/ 1270963 w 6725977"/>
                <a:gd name="connsiteY102" fmla="*/ 1753906 h 3290219"/>
                <a:gd name="connsiteX103" fmla="*/ 1084443 w 6725977"/>
                <a:gd name="connsiteY103" fmla="*/ 1754957 h 3290219"/>
                <a:gd name="connsiteX104" fmla="*/ 991971 w 6725977"/>
                <a:gd name="connsiteY104" fmla="*/ 1660909 h 3290219"/>
                <a:gd name="connsiteX105" fmla="*/ 991971 w 6725977"/>
                <a:gd name="connsiteY105" fmla="*/ 1243209 h 3290219"/>
                <a:gd name="connsiteX106" fmla="*/ 987768 w 6725977"/>
                <a:gd name="connsiteY106" fmla="*/ 1172279 h 3290219"/>
                <a:gd name="connsiteX107" fmla="*/ 917888 w 6725977"/>
                <a:gd name="connsiteY107" fmla="*/ 1167025 h 3290219"/>
                <a:gd name="connsiteX108" fmla="*/ 255874 w 6725977"/>
                <a:gd name="connsiteY108" fmla="*/ 1167025 h 3290219"/>
                <a:gd name="connsiteX109" fmla="*/ 212265 w 6725977"/>
                <a:gd name="connsiteY109" fmla="*/ 1145483 h 3290219"/>
                <a:gd name="connsiteX110" fmla="*/ 25220 w 6725977"/>
                <a:gd name="connsiteY110" fmla="*/ 902745 h 3290219"/>
                <a:gd name="connsiteX111" fmla="*/ 0 w 6725977"/>
                <a:gd name="connsiteY111" fmla="*/ 878051 h 3290219"/>
                <a:gd name="connsiteX112" fmla="*/ 0 w 6725977"/>
                <a:gd name="connsiteY112" fmla="*/ 846526 h 3290219"/>
                <a:gd name="connsiteX113" fmla="*/ 2627 w 6725977"/>
                <a:gd name="connsiteY113" fmla="*/ 727258 h 3290219"/>
                <a:gd name="connsiteX114" fmla="*/ 4729 w 6725977"/>
                <a:gd name="connsiteY114" fmla="*/ 667362 h 3290219"/>
                <a:gd name="connsiteX115" fmla="*/ 40456 w 6725977"/>
                <a:gd name="connsiteY115" fmla="*/ 657379 h 3290219"/>
                <a:gd name="connsiteX116" fmla="*/ 978310 w 6725977"/>
                <a:gd name="connsiteY116" fmla="*/ 657379 h 3290219"/>
                <a:gd name="connsiteX117" fmla="*/ 2620211 w 6725977"/>
                <a:gd name="connsiteY117" fmla="*/ 657379 h 3290219"/>
                <a:gd name="connsiteX118" fmla="*/ 2659091 w 6725977"/>
                <a:gd name="connsiteY118" fmla="*/ 697310 h 3290219"/>
                <a:gd name="connsiteX119" fmla="*/ 2653837 w 6725977"/>
                <a:gd name="connsiteY119" fmla="*/ 862814 h 3290219"/>
                <a:gd name="connsiteX120" fmla="*/ 2639651 w 6725977"/>
                <a:gd name="connsiteY120" fmla="*/ 895389 h 3290219"/>
                <a:gd name="connsiteX121" fmla="*/ 2416353 w 6725977"/>
                <a:gd name="connsiteY121" fmla="*/ 1149687 h 3290219"/>
                <a:gd name="connsiteX122" fmla="*/ 2368541 w 6725977"/>
                <a:gd name="connsiteY122" fmla="*/ 1170178 h 3290219"/>
                <a:gd name="connsiteX123" fmla="*/ 1780083 w 6725977"/>
                <a:gd name="connsiteY123" fmla="*/ 1168601 h 3290219"/>
                <a:gd name="connsiteX124" fmla="*/ 1754338 w 6725977"/>
                <a:gd name="connsiteY124" fmla="*/ 1194346 h 3290219"/>
                <a:gd name="connsiteX125" fmla="*/ 1753813 w 6725977"/>
                <a:gd name="connsiteY125" fmla="*/ 1328325 h 3290219"/>
                <a:gd name="connsiteX126" fmla="*/ 1780609 w 6725977"/>
                <a:gd name="connsiteY126" fmla="*/ 1355647 h 3290219"/>
                <a:gd name="connsiteX127" fmla="*/ 2904983 w 6725977"/>
                <a:gd name="connsiteY127" fmla="*/ 1356172 h 3290219"/>
                <a:gd name="connsiteX128" fmla="*/ 2989048 w 6725977"/>
                <a:gd name="connsiteY128" fmla="*/ 1356698 h 3290219"/>
                <a:gd name="connsiteX129" fmla="*/ 3011640 w 6725977"/>
                <a:gd name="connsiteY129" fmla="*/ 1336732 h 3290219"/>
                <a:gd name="connsiteX130" fmla="*/ 3033182 w 6725977"/>
                <a:gd name="connsiteY130" fmla="*/ 967370 h 3290219"/>
                <a:gd name="connsiteX131" fmla="*/ 3063656 w 6725977"/>
                <a:gd name="connsiteY131" fmla="*/ 503960 h 3290219"/>
                <a:gd name="connsiteX132" fmla="*/ 3076791 w 6725977"/>
                <a:gd name="connsiteY132" fmla="*/ 273831 h 3290219"/>
                <a:gd name="connsiteX133" fmla="*/ 3127230 w 6725977"/>
                <a:gd name="connsiteY133" fmla="*/ 139326 h 3290219"/>
                <a:gd name="connsiteX134" fmla="*/ 3384680 w 6725977"/>
                <a:gd name="connsiteY134" fmla="*/ 93 h 32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725977" h="3290219">
                  <a:moveTo>
                    <a:pt x="1766948" y="1614673"/>
                  </a:moveTo>
                  <a:cubicBezTo>
                    <a:pt x="1755914" y="1613097"/>
                    <a:pt x="1750660" y="1615198"/>
                    <a:pt x="1751186" y="1627808"/>
                  </a:cubicBezTo>
                  <a:cubicBezTo>
                    <a:pt x="1752237" y="1644621"/>
                    <a:pt x="1751711" y="1661434"/>
                    <a:pt x="1750660" y="1677722"/>
                  </a:cubicBezTo>
                  <a:cubicBezTo>
                    <a:pt x="1746982" y="1728161"/>
                    <a:pt x="1723865" y="1749703"/>
                    <a:pt x="1673951" y="1750228"/>
                  </a:cubicBezTo>
                  <a:cubicBezTo>
                    <a:pt x="1620359" y="1750754"/>
                    <a:pt x="1567293" y="1752330"/>
                    <a:pt x="1513701" y="1750754"/>
                  </a:cubicBezTo>
                  <a:cubicBezTo>
                    <a:pt x="1488482" y="1750228"/>
                    <a:pt x="1481651" y="1756533"/>
                    <a:pt x="1482702" y="1782278"/>
                  </a:cubicBezTo>
                  <a:cubicBezTo>
                    <a:pt x="1486905" y="1892089"/>
                    <a:pt x="1490058" y="2002424"/>
                    <a:pt x="1491109" y="2112760"/>
                  </a:cubicBezTo>
                  <a:cubicBezTo>
                    <a:pt x="1491634" y="2134827"/>
                    <a:pt x="1496888" y="2139556"/>
                    <a:pt x="1518430" y="2139556"/>
                  </a:cubicBezTo>
                  <a:cubicBezTo>
                    <a:pt x="1753813" y="2138505"/>
                    <a:pt x="1989722" y="2139030"/>
                    <a:pt x="2225105" y="2139030"/>
                  </a:cubicBezTo>
                  <a:cubicBezTo>
                    <a:pt x="2225105" y="2141132"/>
                    <a:pt x="2225105" y="2142708"/>
                    <a:pt x="2225105" y="2143759"/>
                  </a:cubicBezTo>
                  <a:cubicBezTo>
                    <a:pt x="2453658" y="2143759"/>
                    <a:pt x="2682210" y="2143759"/>
                    <a:pt x="2910763" y="2143759"/>
                  </a:cubicBezTo>
                  <a:cubicBezTo>
                    <a:pt x="2960151" y="2143759"/>
                    <a:pt x="2959626" y="2143759"/>
                    <a:pt x="2962778" y="2094896"/>
                  </a:cubicBezTo>
                  <a:cubicBezTo>
                    <a:pt x="2969083" y="1989815"/>
                    <a:pt x="2975388" y="1885258"/>
                    <a:pt x="2982744" y="1780702"/>
                  </a:cubicBezTo>
                  <a:cubicBezTo>
                    <a:pt x="2983269" y="1767041"/>
                    <a:pt x="2978015" y="1765991"/>
                    <a:pt x="2966456" y="1764940"/>
                  </a:cubicBezTo>
                  <a:cubicBezTo>
                    <a:pt x="2828799" y="1755482"/>
                    <a:pt x="2691668" y="1742347"/>
                    <a:pt x="2554536" y="1724483"/>
                  </a:cubicBezTo>
                  <a:cubicBezTo>
                    <a:pt x="2415828" y="1706619"/>
                    <a:pt x="2278171" y="1684552"/>
                    <a:pt x="2140514" y="1664061"/>
                  </a:cubicBezTo>
                  <a:cubicBezTo>
                    <a:pt x="2015993" y="1645672"/>
                    <a:pt x="1891471" y="1629384"/>
                    <a:pt x="1766948" y="1614673"/>
                  </a:cubicBezTo>
                  <a:close/>
                  <a:moveTo>
                    <a:pt x="5023429" y="1588928"/>
                  </a:moveTo>
                  <a:cubicBezTo>
                    <a:pt x="4923076" y="1605741"/>
                    <a:pt x="4826401" y="1622554"/>
                    <a:pt x="4729726" y="1637791"/>
                  </a:cubicBezTo>
                  <a:cubicBezTo>
                    <a:pt x="4620966" y="1655129"/>
                    <a:pt x="4512732" y="1671943"/>
                    <a:pt x="4403973" y="1686654"/>
                  </a:cubicBezTo>
                  <a:cubicBezTo>
                    <a:pt x="4298366" y="1700840"/>
                    <a:pt x="4192759" y="1712399"/>
                    <a:pt x="4087152" y="1725009"/>
                  </a:cubicBezTo>
                  <a:cubicBezTo>
                    <a:pt x="3976290" y="1738145"/>
                    <a:pt x="3864904" y="1748653"/>
                    <a:pt x="3753517" y="1754958"/>
                  </a:cubicBezTo>
                  <a:cubicBezTo>
                    <a:pt x="3734602" y="1756009"/>
                    <a:pt x="3728297" y="1760212"/>
                    <a:pt x="3729874" y="1780703"/>
                  </a:cubicBezTo>
                  <a:cubicBezTo>
                    <a:pt x="3737755" y="1896293"/>
                    <a:pt x="3745111" y="2012408"/>
                    <a:pt x="3751416" y="2128523"/>
                  </a:cubicBezTo>
                  <a:cubicBezTo>
                    <a:pt x="3752466" y="2142710"/>
                    <a:pt x="3757721" y="2145337"/>
                    <a:pt x="3770330" y="2145337"/>
                  </a:cubicBezTo>
                  <a:cubicBezTo>
                    <a:pt x="3875937" y="2145862"/>
                    <a:pt x="3982070" y="2147438"/>
                    <a:pt x="4087677" y="2147964"/>
                  </a:cubicBezTo>
                  <a:cubicBezTo>
                    <a:pt x="4490665" y="2149014"/>
                    <a:pt x="4893128" y="2149540"/>
                    <a:pt x="5295591" y="2150591"/>
                  </a:cubicBezTo>
                  <a:cubicBezTo>
                    <a:pt x="5309251" y="2150591"/>
                    <a:pt x="5319759" y="2153218"/>
                    <a:pt x="5319759" y="2131676"/>
                  </a:cubicBezTo>
                  <a:cubicBezTo>
                    <a:pt x="5319234" y="2014510"/>
                    <a:pt x="5320810" y="1897344"/>
                    <a:pt x="5322912" y="1780178"/>
                  </a:cubicBezTo>
                  <a:cubicBezTo>
                    <a:pt x="5323437" y="1763365"/>
                    <a:pt x="5318183" y="1760738"/>
                    <a:pt x="5302421" y="1760738"/>
                  </a:cubicBezTo>
                  <a:cubicBezTo>
                    <a:pt x="5239372" y="1761788"/>
                    <a:pt x="5176323" y="1761263"/>
                    <a:pt x="5113274" y="1761263"/>
                  </a:cubicBezTo>
                  <a:cubicBezTo>
                    <a:pt x="5053903" y="1760738"/>
                    <a:pt x="5023429" y="1729738"/>
                    <a:pt x="5023429" y="1669841"/>
                  </a:cubicBezTo>
                  <a:cubicBezTo>
                    <a:pt x="5023429" y="1643571"/>
                    <a:pt x="5023429" y="1617825"/>
                    <a:pt x="5023429" y="1588928"/>
                  </a:cubicBezTo>
                  <a:close/>
                  <a:moveTo>
                    <a:pt x="3384680" y="93"/>
                  </a:moveTo>
                  <a:cubicBezTo>
                    <a:pt x="3437746" y="1669"/>
                    <a:pt x="3486084" y="19008"/>
                    <a:pt x="3525490" y="54736"/>
                  </a:cubicBezTo>
                  <a:cubicBezTo>
                    <a:pt x="3591691" y="113056"/>
                    <a:pt x="3629520" y="185037"/>
                    <a:pt x="3632148" y="275933"/>
                  </a:cubicBezTo>
                  <a:cubicBezTo>
                    <a:pt x="3635300" y="372082"/>
                    <a:pt x="3644757" y="467707"/>
                    <a:pt x="3651588" y="563856"/>
                  </a:cubicBezTo>
                  <a:cubicBezTo>
                    <a:pt x="3657367" y="652650"/>
                    <a:pt x="3662621" y="741970"/>
                    <a:pt x="3668401" y="830764"/>
                  </a:cubicBezTo>
                  <a:cubicBezTo>
                    <a:pt x="3676807" y="956336"/>
                    <a:pt x="3685214" y="1081909"/>
                    <a:pt x="3693620" y="1207482"/>
                  </a:cubicBezTo>
                  <a:cubicBezTo>
                    <a:pt x="3696247" y="1247413"/>
                    <a:pt x="3699400" y="1287869"/>
                    <a:pt x="3699400" y="1327800"/>
                  </a:cubicBezTo>
                  <a:cubicBezTo>
                    <a:pt x="3699400" y="1350393"/>
                    <a:pt x="3705705" y="1356698"/>
                    <a:pt x="3728823" y="1356698"/>
                  </a:cubicBezTo>
                  <a:cubicBezTo>
                    <a:pt x="4096609" y="1356172"/>
                    <a:pt x="4464394" y="1356698"/>
                    <a:pt x="4832180" y="1356698"/>
                  </a:cubicBezTo>
                  <a:cubicBezTo>
                    <a:pt x="4886297" y="1356698"/>
                    <a:pt x="4940940" y="1357223"/>
                    <a:pt x="4995057" y="1358799"/>
                  </a:cubicBezTo>
                  <a:cubicBezTo>
                    <a:pt x="5011344" y="1359325"/>
                    <a:pt x="5015548" y="1355647"/>
                    <a:pt x="5015022" y="1338834"/>
                  </a:cubicBezTo>
                  <a:cubicBezTo>
                    <a:pt x="5012395" y="1293649"/>
                    <a:pt x="5011344" y="1247938"/>
                    <a:pt x="5011870" y="1202227"/>
                  </a:cubicBezTo>
                  <a:cubicBezTo>
                    <a:pt x="5011870" y="1175432"/>
                    <a:pt x="5003989" y="1165449"/>
                    <a:pt x="4975091" y="1165974"/>
                  </a:cubicBezTo>
                  <a:cubicBezTo>
                    <a:pt x="4876314" y="1168076"/>
                    <a:pt x="4777012" y="1166500"/>
                    <a:pt x="4678236" y="1166500"/>
                  </a:cubicBezTo>
                  <a:cubicBezTo>
                    <a:pt x="4558968" y="1166500"/>
                    <a:pt x="4440226" y="1165974"/>
                    <a:pt x="4320958" y="1167025"/>
                  </a:cubicBezTo>
                  <a:cubicBezTo>
                    <a:pt x="4303094" y="1167025"/>
                    <a:pt x="4292061" y="1161771"/>
                    <a:pt x="4281552" y="1147585"/>
                  </a:cubicBezTo>
                  <a:cubicBezTo>
                    <a:pt x="4212724" y="1058266"/>
                    <a:pt x="4143370" y="969997"/>
                    <a:pt x="4073490" y="881203"/>
                  </a:cubicBezTo>
                  <a:cubicBezTo>
                    <a:pt x="4070863" y="877525"/>
                    <a:pt x="4067711" y="875423"/>
                    <a:pt x="4068236" y="870169"/>
                  </a:cubicBezTo>
                  <a:cubicBezTo>
                    <a:pt x="4075067" y="809222"/>
                    <a:pt x="4066660" y="748275"/>
                    <a:pt x="4067711" y="686802"/>
                  </a:cubicBezTo>
                  <a:cubicBezTo>
                    <a:pt x="4068236" y="665786"/>
                    <a:pt x="4076118" y="655803"/>
                    <a:pt x="4097134" y="656328"/>
                  </a:cubicBezTo>
                  <a:cubicBezTo>
                    <a:pt x="4102388" y="656328"/>
                    <a:pt x="4107642" y="656328"/>
                    <a:pt x="4112896" y="656328"/>
                  </a:cubicBezTo>
                  <a:cubicBezTo>
                    <a:pt x="4970888" y="656328"/>
                    <a:pt x="5828880" y="656328"/>
                    <a:pt x="6686871" y="656328"/>
                  </a:cubicBezTo>
                  <a:cubicBezTo>
                    <a:pt x="6725752" y="656328"/>
                    <a:pt x="6726803" y="657379"/>
                    <a:pt x="6725752" y="696259"/>
                  </a:cubicBezTo>
                  <a:cubicBezTo>
                    <a:pt x="6724176" y="749851"/>
                    <a:pt x="6722074" y="802917"/>
                    <a:pt x="6720497" y="856509"/>
                  </a:cubicBezTo>
                  <a:cubicBezTo>
                    <a:pt x="6719972" y="871220"/>
                    <a:pt x="6715769" y="883305"/>
                    <a:pt x="6705786" y="894338"/>
                  </a:cubicBezTo>
                  <a:cubicBezTo>
                    <a:pt x="6629602" y="979980"/>
                    <a:pt x="6553943" y="1066147"/>
                    <a:pt x="6478810" y="1152839"/>
                  </a:cubicBezTo>
                  <a:cubicBezTo>
                    <a:pt x="6466200" y="1167551"/>
                    <a:pt x="6451489" y="1169127"/>
                    <a:pt x="6434675" y="1169127"/>
                  </a:cubicBezTo>
                  <a:cubicBezTo>
                    <a:pt x="6221885" y="1168601"/>
                    <a:pt x="6009095" y="1168601"/>
                    <a:pt x="5796304" y="1167551"/>
                  </a:cubicBezTo>
                  <a:cubicBezTo>
                    <a:pt x="5774237" y="1167551"/>
                    <a:pt x="5768983" y="1173330"/>
                    <a:pt x="5769508" y="1194872"/>
                  </a:cubicBezTo>
                  <a:cubicBezTo>
                    <a:pt x="5770034" y="1344613"/>
                    <a:pt x="5769508" y="1494354"/>
                    <a:pt x="5769508" y="1644096"/>
                  </a:cubicBezTo>
                  <a:cubicBezTo>
                    <a:pt x="5769508" y="1718704"/>
                    <a:pt x="5733781" y="1754957"/>
                    <a:pt x="5659173" y="1756533"/>
                  </a:cubicBezTo>
                  <a:cubicBezTo>
                    <a:pt x="5610310" y="1757584"/>
                    <a:pt x="5560922" y="1758635"/>
                    <a:pt x="5512058" y="1758109"/>
                  </a:cubicBezTo>
                  <a:cubicBezTo>
                    <a:pt x="5497347" y="1758109"/>
                    <a:pt x="5493669" y="1761787"/>
                    <a:pt x="5494194" y="1777024"/>
                  </a:cubicBezTo>
                  <a:cubicBezTo>
                    <a:pt x="5499448" y="1893139"/>
                    <a:pt x="5504177" y="2009780"/>
                    <a:pt x="5506804" y="2125895"/>
                  </a:cubicBezTo>
                  <a:cubicBezTo>
                    <a:pt x="5507330" y="2147437"/>
                    <a:pt x="5514160" y="2151115"/>
                    <a:pt x="5533600" y="2151115"/>
                  </a:cubicBezTo>
                  <a:cubicBezTo>
                    <a:pt x="5656020" y="2151115"/>
                    <a:pt x="5778966" y="2152691"/>
                    <a:pt x="5901386" y="2152166"/>
                  </a:cubicBezTo>
                  <a:cubicBezTo>
                    <a:pt x="5921877" y="2152166"/>
                    <a:pt x="5932910" y="2159521"/>
                    <a:pt x="5941317" y="2177385"/>
                  </a:cubicBezTo>
                  <a:cubicBezTo>
                    <a:pt x="6010146" y="2317669"/>
                    <a:pt x="6079499" y="2457953"/>
                    <a:pt x="6147802" y="2598763"/>
                  </a:cubicBezTo>
                  <a:cubicBezTo>
                    <a:pt x="6156209" y="2616101"/>
                    <a:pt x="6167243" y="2627660"/>
                    <a:pt x="6185106" y="2636067"/>
                  </a:cubicBezTo>
                  <a:cubicBezTo>
                    <a:pt x="6225563" y="2654456"/>
                    <a:pt x="6264443" y="2675998"/>
                    <a:pt x="6304900" y="2693862"/>
                  </a:cubicBezTo>
                  <a:cubicBezTo>
                    <a:pt x="6318035" y="2699641"/>
                    <a:pt x="6321187" y="2705421"/>
                    <a:pt x="6321187" y="2718556"/>
                  </a:cubicBezTo>
                  <a:cubicBezTo>
                    <a:pt x="6317510" y="2847806"/>
                    <a:pt x="6314357" y="2977582"/>
                    <a:pt x="6311730" y="3106833"/>
                  </a:cubicBezTo>
                  <a:cubicBezTo>
                    <a:pt x="6310679" y="3156746"/>
                    <a:pt x="6310154" y="3206660"/>
                    <a:pt x="6310154" y="3256574"/>
                  </a:cubicBezTo>
                  <a:cubicBezTo>
                    <a:pt x="6310154" y="3280743"/>
                    <a:pt x="6301222" y="3290726"/>
                    <a:pt x="6276002" y="3290200"/>
                  </a:cubicBezTo>
                  <a:cubicBezTo>
                    <a:pt x="6170921" y="3289149"/>
                    <a:pt x="6065839" y="3289149"/>
                    <a:pt x="5960757" y="3290200"/>
                  </a:cubicBezTo>
                  <a:cubicBezTo>
                    <a:pt x="5941317" y="3290200"/>
                    <a:pt x="5927656" y="3284421"/>
                    <a:pt x="5916623" y="3269184"/>
                  </a:cubicBezTo>
                  <a:cubicBezTo>
                    <a:pt x="5901912" y="3248693"/>
                    <a:pt x="5884573" y="3229778"/>
                    <a:pt x="5868811" y="3210338"/>
                  </a:cubicBezTo>
                  <a:cubicBezTo>
                    <a:pt x="5839388" y="3195101"/>
                    <a:pt x="5822575" y="3167255"/>
                    <a:pt x="5805236" y="3142035"/>
                  </a:cubicBezTo>
                  <a:cubicBezTo>
                    <a:pt x="5779491" y="3103680"/>
                    <a:pt x="5747967" y="3091596"/>
                    <a:pt x="5702257" y="3091596"/>
                  </a:cubicBezTo>
                  <a:cubicBezTo>
                    <a:pt x="4699252" y="3091070"/>
                    <a:pt x="3695722" y="3092121"/>
                    <a:pt x="2692718" y="3091596"/>
                  </a:cubicBezTo>
                  <a:cubicBezTo>
                    <a:pt x="2675904" y="3091596"/>
                    <a:pt x="2659617" y="3090020"/>
                    <a:pt x="2643329" y="3095274"/>
                  </a:cubicBezTo>
                  <a:cubicBezTo>
                    <a:pt x="2627042" y="3097901"/>
                    <a:pt x="2610228" y="3096850"/>
                    <a:pt x="2593415" y="3096850"/>
                  </a:cubicBezTo>
                  <a:cubicBezTo>
                    <a:pt x="2037008" y="3096850"/>
                    <a:pt x="1481126" y="3096850"/>
                    <a:pt x="924719" y="3096850"/>
                  </a:cubicBezTo>
                  <a:cubicBezTo>
                    <a:pt x="891618" y="3107884"/>
                    <a:pt x="875330" y="3137832"/>
                    <a:pt x="852738" y="3160950"/>
                  </a:cubicBezTo>
                  <a:cubicBezTo>
                    <a:pt x="836450" y="3177763"/>
                    <a:pt x="824366" y="3195627"/>
                    <a:pt x="804400" y="3206135"/>
                  </a:cubicBezTo>
                  <a:cubicBezTo>
                    <a:pt x="783909" y="3227677"/>
                    <a:pt x="762893" y="3248693"/>
                    <a:pt x="743453" y="3270760"/>
                  </a:cubicBezTo>
                  <a:cubicBezTo>
                    <a:pt x="734521" y="3280743"/>
                    <a:pt x="725589" y="3285997"/>
                    <a:pt x="711928" y="3285472"/>
                  </a:cubicBezTo>
                  <a:cubicBezTo>
                    <a:pt x="621558" y="3282844"/>
                    <a:pt x="531713" y="3280743"/>
                    <a:pt x="441343" y="3279167"/>
                  </a:cubicBezTo>
                  <a:cubicBezTo>
                    <a:pt x="419801" y="3278641"/>
                    <a:pt x="415598" y="3266031"/>
                    <a:pt x="415073" y="3248167"/>
                  </a:cubicBezTo>
                  <a:cubicBezTo>
                    <a:pt x="413496" y="3185118"/>
                    <a:pt x="411920" y="3122069"/>
                    <a:pt x="410344" y="3059020"/>
                  </a:cubicBezTo>
                  <a:cubicBezTo>
                    <a:pt x="408242" y="2948159"/>
                    <a:pt x="406666" y="2836773"/>
                    <a:pt x="403514" y="2725912"/>
                  </a:cubicBezTo>
                  <a:cubicBezTo>
                    <a:pt x="402988" y="2707522"/>
                    <a:pt x="409293" y="2697540"/>
                    <a:pt x="425055" y="2689133"/>
                  </a:cubicBezTo>
                  <a:cubicBezTo>
                    <a:pt x="482325" y="2657083"/>
                    <a:pt x="538018" y="2623982"/>
                    <a:pt x="594762" y="2591407"/>
                  </a:cubicBezTo>
                  <a:cubicBezTo>
                    <a:pt x="605796" y="2585102"/>
                    <a:pt x="614202" y="2577746"/>
                    <a:pt x="621033" y="2567238"/>
                  </a:cubicBezTo>
                  <a:cubicBezTo>
                    <a:pt x="715081" y="2431683"/>
                    <a:pt x="809129" y="2296653"/>
                    <a:pt x="902651" y="2160572"/>
                  </a:cubicBezTo>
                  <a:cubicBezTo>
                    <a:pt x="914736" y="2143234"/>
                    <a:pt x="927346" y="2137454"/>
                    <a:pt x="947837" y="2137454"/>
                  </a:cubicBezTo>
                  <a:cubicBezTo>
                    <a:pt x="1056596" y="2138505"/>
                    <a:pt x="1164830" y="2137980"/>
                    <a:pt x="1273590" y="2139031"/>
                  </a:cubicBezTo>
                  <a:cubicBezTo>
                    <a:pt x="1291979" y="2139031"/>
                    <a:pt x="1298809" y="2136404"/>
                    <a:pt x="1298284" y="2115387"/>
                  </a:cubicBezTo>
                  <a:cubicBezTo>
                    <a:pt x="1295131" y="2001899"/>
                    <a:pt x="1293030" y="1887885"/>
                    <a:pt x="1291979" y="1773872"/>
                  </a:cubicBezTo>
                  <a:cubicBezTo>
                    <a:pt x="1291979" y="1757059"/>
                    <a:pt x="1286725" y="1753906"/>
                    <a:pt x="1270963" y="1753906"/>
                  </a:cubicBezTo>
                  <a:cubicBezTo>
                    <a:pt x="1208965" y="1754957"/>
                    <a:pt x="1146441" y="1754432"/>
                    <a:pt x="1084443" y="1754957"/>
                  </a:cubicBezTo>
                  <a:cubicBezTo>
                    <a:pt x="1019292" y="1755482"/>
                    <a:pt x="991971" y="1728161"/>
                    <a:pt x="991971" y="1660909"/>
                  </a:cubicBezTo>
                  <a:cubicBezTo>
                    <a:pt x="991971" y="1521676"/>
                    <a:pt x="991971" y="1382443"/>
                    <a:pt x="991971" y="1243209"/>
                  </a:cubicBezTo>
                  <a:cubicBezTo>
                    <a:pt x="991971" y="1219041"/>
                    <a:pt x="999852" y="1186991"/>
                    <a:pt x="987768" y="1172279"/>
                  </a:cubicBezTo>
                  <a:cubicBezTo>
                    <a:pt x="975158" y="1156517"/>
                    <a:pt x="941532" y="1167025"/>
                    <a:pt x="917888" y="1167025"/>
                  </a:cubicBezTo>
                  <a:cubicBezTo>
                    <a:pt x="697217" y="1166500"/>
                    <a:pt x="476545" y="1165974"/>
                    <a:pt x="255874" y="1167025"/>
                  </a:cubicBezTo>
                  <a:cubicBezTo>
                    <a:pt x="236434" y="1167025"/>
                    <a:pt x="223824" y="1161246"/>
                    <a:pt x="212265" y="1145483"/>
                  </a:cubicBezTo>
                  <a:cubicBezTo>
                    <a:pt x="150792" y="1064045"/>
                    <a:pt x="87743" y="983658"/>
                    <a:pt x="25220" y="902745"/>
                  </a:cubicBezTo>
                  <a:cubicBezTo>
                    <a:pt x="18389" y="894338"/>
                    <a:pt x="12084" y="883305"/>
                    <a:pt x="0" y="878051"/>
                  </a:cubicBezTo>
                  <a:cubicBezTo>
                    <a:pt x="0" y="867542"/>
                    <a:pt x="0" y="857034"/>
                    <a:pt x="0" y="846526"/>
                  </a:cubicBezTo>
                  <a:cubicBezTo>
                    <a:pt x="6305" y="806595"/>
                    <a:pt x="1051" y="766664"/>
                    <a:pt x="2627" y="727258"/>
                  </a:cubicBezTo>
                  <a:cubicBezTo>
                    <a:pt x="3678" y="707293"/>
                    <a:pt x="525" y="687327"/>
                    <a:pt x="4729" y="667362"/>
                  </a:cubicBezTo>
                  <a:cubicBezTo>
                    <a:pt x="13661" y="653701"/>
                    <a:pt x="27847" y="657379"/>
                    <a:pt x="40456" y="657379"/>
                  </a:cubicBezTo>
                  <a:cubicBezTo>
                    <a:pt x="353074" y="657379"/>
                    <a:pt x="665692" y="657379"/>
                    <a:pt x="978310" y="657379"/>
                  </a:cubicBezTo>
                  <a:cubicBezTo>
                    <a:pt x="1525786" y="657379"/>
                    <a:pt x="2072736" y="657379"/>
                    <a:pt x="2620211" y="657379"/>
                  </a:cubicBezTo>
                  <a:cubicBezTo>
                    <a:pt x="2659091" y="657379"/>
                    <a:pt x="2659617" y="657379"/>
                    <a:pt x="2659091" y="697310"/>
                  </a:cubicBezTo>
                  <a:cubicBezTo>
                    <a:pt x="2658041" y="752478"/>
                    <a:pt x="2655414" y="807646"/>
                    <a:pt x="2653837" y="862814"/>
                  </a:cubicBezTo>
                  <a:cubicBezTo>
                    <a:pt x="2653312" y="875949"/>
                    <a:pt x="2648058" y="885932"/>
                    <a:pt x="2639651" y="895389"/>
                  </a:cubicBezTo>
                  <a:cubicBezTo>
                    <a:pt x="2565043" y="979980"/>
                    <a:pt x="2489910" y="1064570"/>
                    <a:pt x="2416353" y="1149687"/>
                  </a:cubicBezTo>
                  <a:cubicBezTo>
                    <a:pt x="2403218" y="1164924"/>
                    <a:pt x="2388506" y="1170178"/>
                    <a:pt x="2368541" y="1170178"/>
                  </a:cubicBezTo>
                  <a:cubicBezTo>
                    <a:pt x="2172563" y="1169127"/>
                    <a:pt x="1976061" y="1169652"/>
                    <a:pt x="1780083" y="1168601"/>
                  </a:cubicBezTo>
                  <a:cubicBezTo>
                    <a:pt x="1759592" y="1168601"/>
                    <a:pt x="1753813" y="1173855"/>
                    <a:pt x="1754338" y="1194346"/>
                  </a:cubicBezTo>
                  <a:cubicBezTo>
                    <a:pt x="1755915" y="1239006"/>
                    <a:pt x="1755915" y="1283666"/>
                    <a:pt x="1753813" y="1328325"/>
                  </a:cubicBezTo>
                  <a:cubicBezTo>
                    <a:pt x="1752762" y="1349867"/>
                    <a:pt x="1758016" y="1355647"/>
                    <a:pt x="1780609" y="1355647"/>
                  </a:cubicBezTo>
                  <a:cubicBezTo>
                    <a:pt x="2155225" y="1355121"/>
                    <a:pt x="2529841" y="1356172"/>
                    <a:pt x="2904983" y="1356172"/>
                  </a:cubicBezTo>
                  <a:cubicBezTo>
                    <a:pt x="2932829" y="1356172"/>
                    <a:pt x="2961201" y="1355647"/>
                    <a:pt x="2989048" y="1356698"/>
                  </a:cubicBezTo>
                  <a:cubicBezTo>
                    <a:pt x="3004285" y="1357223"/>
                    <a:pt x="3010590" y="1353545"/>
                    <a:pt x="3011640" y="1336732"/>
                  </a:cubicBezTo>
                  <a:cubicBezTo>
                    <a:pt x="3018471" y="1213786"/>
                    <a:pt x="3025301" y="1090315"/>
                    <a:pt x="3033182" y="967370"/>
                  </a:cubicBezTo>
                  <a:cubicBezTo>
                    <a:pt x="3043165" y="812900"/>
                    <a:pt x="3053673" y="658430"/>
                    <a:pt x="3063656" y="503960"/>
                  </a:cubicBezTo>
                  <a:cubicBezTo>
                    <a:pt x="3068910" y="427250"/>
                    <a:pt x="3075740" y="350541"/>
                    <a:pt x="3076791" y="273831"/>
                  </a:cubicBezTo>
                  <a:cubicBezTo>
                    <a:pt x="3077842" y="221816"/>
                    <a:pt x="3098858" y="179783"/>
                    <a:pt x="3127230" y="139326"/>
                  </a:cubicBezTo>
                  <a:cubicBezTo>
                    <a:pt x="3189754" y="50532"/>
                    <a:pt x="3272243" y="-2534"/>
                    <a:pt x="3384680" y="93"/>
                  </a:cubicBezTo>
                  <a:close/>
                </a:path>
              </a:pathLst>
            </a:custGeom>
            <a:solidFill>
              <a:srgbClr val="010101"/>
            </a:solidFill>
            <a:ln w="5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17B80-F28D-4C6E-A42B-24534C6F75FB}"/>
                </a:ext>
              </a:extLst>
            </p:cNvPr>
            <p:cNvSpPr/>
            <p:nvPr/>
          </p:nvSpPr>
          <p:spPr>
            <a:xfrm>
              <a:off x="3046354" y="4387771"/>
              <a:ext cx="6098810" cy="1793125"/>
            </a:xfrm>
            <a:custGeom>
              <a:avLst/>
              <a:gdLst>
                <a:gd name="connsiteX0" fmla="*/ 420078 w 6098810"/>
                <a:gd name="connsiteY0" fmla="*/ 1484995 h 1793125"/>
                <a:gd name="connsiteX1" fmla="*/ 5680936 w 6098810"/>
                <a:gd name="connsiteY1" fmla="*/ 1491718 h 1793125"/>
                <a:gd name="connsiteX2" fmla="*/ 5700201 w 6098810"/>
                <a:gd name="connsiteY2" fmla="*/ 1491718 h 1793125"/>
                <a:gd name="connsiteX3" fmla="*/ 5727654 w 6098810"/>
                <a:gd name="connsiteY3" fmla="*/ 1508675 h 1793125"/>
                <a:gd name="connsiteX4" fmla="*/ 5718021 w 6098810"/>
                <a:gd name="connsiteY4" fmla="*/ 1782016 h 1793125"/>
                <a:gd name="connsiteX5" fmla="*/ 5698756 w 6098810"/>
                <a:gd name="connsiteY5" fmla="*/ 1793125 h 1793125"/>
                <a:gd name="connsiteX6" fmla="*/ 5438675 w 6098810"/>
                <a:gd name="connsiteY6" fmla="*/ 1793125 h 1793125"/>
                <a:gd name="connsiteX7" fmla="*/ 5410741 w 6098810"/>
                <a:gd name="connsiteY7" fmla="*/ 1784648 h 1793125"/>
                <a:gd name="connsiteX8" fmla="*/ 5287925 w 6098810"/>
                <a:gd name="connsiteY8" fmla="*/ 1691098 h 1793125"/>
                <a:gd name="connsiteX9" fmla="*/ 5241688 w 6098810"/>
                <a:gd name="connsiteY9" fmla="*/ 1677065 h 1793125"/>
                <a:gd name="connsiteX10" fmla="*/ 811162 w 6098810"/>
                <a:gd name="connsiteY10" fmla="*/ 1679404 h 1793125"/>
                <a:gd name="connsiteX11" fmla="*/ 769742 w 6098810"/>
                <a:gd name="connsiteY11" fmla="*/ 1690805 h 1793125"/>
                <a:gd name="connsiteX12" fmla="*/ 631995 w 6098810"/>
                <a:gd name="connsiteY12" fmla="*/ 1782601 h 1793125"/>
                <a:gd name="connsiteX13" fmla="*/ 605987 w 6098810"/>
                <a:gd name="connsiteY13" fmla="*/ 1790202 h 1793125"/>
                <a:gd name="connsiteX14" fmla="*/ 401294 w 6098810"/>
                <a:gd name="connsiteY14" fmla="*/ 1786402 h 1793125"/>
                <a:gd name="connsiteX15" fmla="*/ 379620 w 6098810"/>
                <a:gd name="connsiteY15" fmla="*/ 1773538 h 1793125"/>
                <a:gd name="connsiteX16" fmla="*/ 368543 w 6098810"/>
                <a:gd name="connsiteY16" fmla="*/ 1504874 h 1793125"/>
                <a:gd name="connsiteX17" fmla="*/ 403220 w 6098810"/>
                <a:gd name="connsiteY17" fmla="*/ 1485287 h 1793125"/>
                <a:gd name="connsiteX18" fmla="*/ 420078 w 6098810"/>
                <a:gd name="connsiteY18" fmla="*/ 1484995 h 1793125"/>
                <a:gd name="connsiteX19" fmla="*/ 852101 w 6098810"/>
                <a:gd name="connsiteY19" fmla="*/ 1188559 h 1793125"/>
                <a:gd name="connsiteX20" fmla="*/ 4357895 w 6098810"/>
                <a:gd name="connsiteY20" fmla="*/ 1196452 h 1793125"/>
                <a:gd name="connsiteX21" fmla="*/ 5354871 w 6098810"/>
                <a:gd name="connsiteY21" fmla="*/ 1197329 h 1793125"/>
                <a:gd name="connsiteX22" fmla="*/ 5391956 w 6098810"/>
                <a:gd name="connsiteY22" fmla="*/ 1211946 h 1793125"/>
                <a:gd name="connsiteX23" fmla="*/ 5572086 w 6098810"/>
                <a:gd name="connsiteY23" fmla="*/ 1435004 h 1793125"/>
                <a:gd name="connsiteX24" fmla="*/ 5622658 w 6098810"/>
                <a:gd name="connsiteY24" fmla="*/ 1465700 h 1793125"/>
                <a:gd name="connsiteX25" fmla="*/ 5668894 w 6098810"/>
                <a:gd name="connsiteY25" fmla="*/ 1479148 h 1793125"/>
                <a:gd name="connsiteX26" fmla="*/ 5667931 w 6098810"/>
                <a:gd name="connsiteY26" fmla="*/ 1481487 h 1793125"/>
                <a:gd name="connsiteX27" fmla="*/ 426820 w 6098810"/>
                <a:gd name="connsiteY27" fmla="*/ 1475055 h 1793125"/>
                <a:gd name="connsiteX28" fmla="*/ 526036 w 6098810"/>
                <a:gd name="connsiteY28" fmla="*/ 1440267 h 1793125"/>
                <a:gd name="connsiteX29" fmla="*/ 564567 w 6098810"/>
                <a:gd name="connsiteY29" fmla="*/ 1419217 h 1793125"/>
                <a:gd name="connsiteX30" fmla="*/ 813570 w 6098810"/>
                <a:gd name="connsiteY30" fmla="*/ 1201129 h 1793125"/>
                <a:gd name="connsiteX31" fmla="*/ 852101 w 6098810"/>
                <a:gd name="connsiteY31" fmla="*/ 1188559 h 1793125"/>
                <a:gd name="connsiteX32" fmla="*/ 4969084 w 6098810"/>
                <a:gd name="connsiteY32" fmla="*/ 959946 h 1793125"/>
                <a:gd name="connsiteX33" fmla="*/ 4986423 w 6098810"/>
                <a:gd name="connsiteY33" fmla="*/ 970470 h 1793125"/>
                <a:gd name="connsiteX34" fmla="*/ 4999908 w 6098810"/>
                <a:gd name="connsiteY34" fmla="*/ 1164294 h 1793125"/>
                <a:gd name="connsiteX35" fmla="*/ 4981124 w 6098810"/>
                <a:gd name="connsiteY35" fmla="*/ 1176865 h 1793125"/>
                <a:gd name="connsiteX36" fmla="*/ 4877574 w 6098810"/>
                <a:gd name="connsiteY36" fmla="*/ 1176865 h 1793125"/>
                <a:gd name="connsiteX37" fmla="*/ 4859272 w 6098810"/>
                <a:gd name="connsiteY37" fmla="*/ 1165464 h 1793125"/>
                <a:gd name="connsiteX38" fmla="*/ 4860717 w 6098810"/>
                <a:gd name="connsiteY38" fmla="*/ 971055 h 1793125"/>
                <a:gd name="connsiteX39" fmla="*/ 4877574 w 6098810"/>
                <a:gd name="connsiteY39" fmla="*/ 960238 h 1793125"/>
                <a:gd name="connsiteX40" fmla="*/ 4969084 w 6098810"/>
                <a:gd name="connsiteY40" fmla="*/ 959946 h 1793125"/>
                <a:gd name="connsiteX41" fmla="*/ 1182019 w 6098810"/>
                <a:gd name="connsiteY41" fmla="*/ 957900 h 1793125"/>
                <a:gd name="connsiteX42" fmla="*/ 1295202 w 6098810"/>
                <a:gd name="connsiteY42" fmla="*/ 957900 h 1793125"/>
                <a:gd name="connsiteX43" fmla="*/ 1311096 w 6098810"/>
                <a:gd name="connsiteY43" fmla="*/ 967839 h 1793125"/>
                <a:gd name="connsiteX44" fmla="*/ 1311096 w 6098810"/>
                <a:gd name="connsiteY44" fmla="*/ 1064313 h 1793125"/>
                <a:gd name="connsiteX45" fmla="*/ 1318803 w 6098810"/>
                <a:gd name="connsiteY45" fmla="*/ 1064021 h 1793125"/>
                <a:gd name="connsiteX46" fmla="*/ 1319284 w 6098810"/>
                <a:gd name="connsiteY46" fmla="*/ 1156109 h 1793125"/>
                <a:gd name="connsiteX47" fmla="*/ 1300982 w 6098810"/>
                <a:gd name="connsiteY47" fmla="*/ 1167510 h 1793125"/>
                <a:gd name="connsiteX48" fmla="*/ 1192614 w 6098810"/>
                <a:gd name="connsiteY48" fmla="*/ 1167510 h 1793125"/>
                <a:gd name="connsiteX49" fmla="*/ 1173831 w 6098810"/>
                <a:gd name="connsiteY49" fmla="*/ 1157571 h 1793125"/>
                <a:gd name="connsiteX50" fmla="*/ 1166124 w 6098810"/>
                <a:gd name="connsiteY50" fmla="*/ 967839 h 1793125"/>
                <a:gd name="connsiteX51" fmla="*/ 1182019 w 6098810"/>
                <a:gd name="connsiteY51" fmla="*/ 957900 h 1793125"/>
                <a:gd name="connsiteX52" fmla="*/ 3390779 w 6098810"/>
                <a:gd name="connsiteY52" fmla="*/ 744781 h 1793125"/>
                <a:gd name="connsiteX53" fmla="*/ 3961030 w 6098810"/>
                <a:gd name="connsiteY53" fmla="*/ 744781 h 1793125"/>
                <a:gd name="connsiteX54" fmla="*/ 3961994 w 6098810"/>
                <a:gd name="connsiteY54" fmla="*/ 746535 h 1793125"/>
                <a:gd name="connsiteX55" fmla="*/ 4541879 w 6098810"/>
                <a:gd name="connsiteY55" fmla="*/ 746243 h 1793125"/>
                <a:gd name="connsiteX56" fmla="*/ 4565960 w 6098810"/>
                <a:gd name="connsiteY56" fmla="*/ 760568 h 1793125"/>
                <a:gd name="connsiteX57" fmla="*/ 4570295 w 6098810"/>
                <a:gd name="connsiteY57" fmla="*/ 843886 h 1793125"/>
                <a:gd name="connsiteX58" fmla="*/ 4552956 w 6098810"/>
                <a:gd name="connsiteY58" fmla="*/ 856749 h 1793125"/>
                <a:gd name="connsiteX59" fmla="*/ 4188361 w 6098810"/>
                <a:gd name="connsiteY59" fmla="*/ 893000 h 1793125"/>
                <a:gd name="connsiteX60" fmla="*/ 3860369 w 6098810"/>
                <a:gd name="connsiteY60" fmla="*/ 920480 h 1793125"/>
                <a:gd name="connsiteX61" fmla="*/ 3576207 w 6098810"/>
                <a:gd name="connsiteY61" fmla="*/ 939482 h 1793125"/>
                <a:gd name="connsiteX62" fmla="*/ 3411007 w 6098810"/>
                <a:gd name="connsiteY62" fmla="*/ 948253 h 1793125"/>
                <a:gd name="connsiteX63" fmla="*/ 3380183 w 6098810"/>
                <a:gd name="connsiteY63" fmla="*/ 932466 h 1793125"/>
                <a:gd name="connsiteX64" fmla="*/ 3362363 w 6098810"/>
                <a:gd name="connsiteY64" fmla="*/ 763491 h 1793125"/>
                <a:gd name="connsiteX65" fmla="*/ 3390779 w 6098810"/>
                <a:gd name="connsiteY65" fmla="*/ 744781 h 1793125"/>
                <a:gd name="connsiteX66" fmla="*/ 1595257 w 6098810"/>
                <a:gd name="connsiteY66" fmla="*/ 744196 h 1793125"/>
                <a:gd name="connsiteX67" fmla="*/ 2148651 w 6098810"/>
                <a:gd name="connsiteY67" fmla="*/ 744489 h 1793125"/>
                <a:gd name="connsiteX68" fmla="*/ 2699639 w 6098810"/>
                <a:gd name="connsiteY68" fmla="*/ 744196 h 1793125"/>
                <a:gd name="connsiteX69" fmla="*/ 2722276 w 6098810"/>
                <a:gd name="connsiteY69" fmla="*/ 758521 h 1793125"/>
                <a:gd name="connsiteX70" fmla="*/ 2703010 w 6098810"/>
                <a:gd name="connsiteY70" fmla="*/ 946499 h 1793125"/>
                <a:gd name="connsiteX71" fmla="*/ 2690488 w 6098810"/>
                <a:gd name="connsiteY71" fmla="*/ 953515 h 1793125"/>
                <a:gd name="connsiteX72" fmla="*/ 2369720 w 6098810"/>
                <a:gd name="connsiteY72" fmla="*/ 935682 h 1793125"/>
                <a:gd name="connsiteX73" fmla="*/ 1984897 w 6098810"/>
                <a:gd name="connsiteY73" fmla="*/ 902355 h 1793125"/>
                <a:gd name="connsiteX74" fmla="*/ 1654498 w 6098810"/>
                <a:gd name="connsiteY74" fmla="*/ 874582 h 1793125"/>
                <a:gd name="connsiteX75" fmla="*/ 1589960 w 6098810"/>
                <a:gd name="connsiteY75" fmla="*/ 870490 h 1793125"/>
                <a:gd name="connsiteX76" fmla="*/ 1573584 w 6098810"/>
                <a:gd name="connsiteY76" fmla="*/ 859088 h 1793125"/>
                <a:gd name="connsiteX77" fmla="*/ 1574065 w 6098810"/>
                <a:gd name="connsiteY77" fmla="*/ 756767 h 1793125"/>
                <a:gd name="connsiteX78" fmla="*/ 1595257 w 6098810"/>
                <a:gd name="connsiteY78" fmla="*/ 744196 h 1793125"/>
                <a:gd name="connsiteX79" fmla="*/ 3049405 w 6098810"/>
                <a:gd name="connsiteY79" fmla="*/ 673116 h 1793125"/>
                <a:gd name="connsiteX80" fmla="*/ 2900022 w 6098810"/>
                <a:gd name="connsiteY80" fmla="*/ 822499 h 1793125"/>
                <a:gd name="connsiteX81" fmla="*/ 3049405 w 6098810"/>
                <a:gd name="connsiteY81" fmla="*/ 971882 h 1793125"/>
                <a:gd name="connsiteX82" fmla="*/ 3198788 w 6098810"/>
                <a:gd name="connsiteY82" fmla="*/ 822499 h 1793125"/>
                <a:gd name="connsiteX83" fmla="*/ 3049405 w 6098810"/>
                <a:gd name="connsiteY83" fmla="*/ 673116 h 1793125"/>
                <a:gd name="connsiteX84" fmla="*/ 5215679 w 6098810"/>
                <a:gd name="connsiteY84" fmla="*/ 632814 h 1793125"/>
                <a:gd name="connsiteX85" fmla="*/ 5240724 w 6098810"/>
                <a:gd name="connsiteY85" fmla="*/ 647723 h 1793125"/>
                <a:gd name="connsiteX86" fmla="*/ 5237834 w 6098810"/>
                <a:gd name="connsiteY86" fmla="*/ 899139 h 1793125"/>
                <a:gd name="connsiteX87" fmla="*/ 5156920 w 6098810"/>
                <a:gd name="connsiteY87" fmla="*/ 948837 h 1793125"/>
                <a:gd name="connsiteX88" fmla="*/ 4665656 w 6098810"/>
                <a:gd name="connsiteY88" fmla="*/ 951468 h 1793125"/>
                <a:gd name="connsiteX89" fmla="*/ 4616530 w 6098810"/>
                <a:gd name="connsiteY89" fmla="*/ 946206 h 1793125"/>
                <a:gd name="connsiteX90" fmla="*/ 4589077 w 6098810"/>
                <a:gd name="connsiteY90" fmla="*/ 915802 h 1793125"/>
                <a:gd name="connsiteX91" fmla="*/ 4579926 w 6098810"/>
                <a:gd name="connsiteY91" fmla="*/ 721686 h 1793125"/>
                <a:gd name="connsiteX92" fmla="*/ 4579721 w 6098810"/>
                <a:gd name="connsiteY92" fmla="*/ 720033 h 1793125"/>
                <a:gd name="connsiteX93" fmla="*/ 4575892 w 6098810"/>
                <a:gd name="connsiteY93" fmla="*/ 694644 h 1793125"/>
                <a:gd name="connsiteX94" fmla="*/ 4576555 w 6098810"/>
                <a:gd name="connsiteY94" fmla="*/ 667895 h 1793125"/>
                <a:gd name="connsiteX95" fmla="*/ 4576554 w 6098810"/>
                <a:gd name="connsiteY95" fmla="*/ 667895 h 1793125"/>
                <a:gd name="connsiteX96" fmla="*/ 4630497 w 6098810"/>
                <a:gd name="connsiteY96" fmla="*/ 633106 h 1793125"/>
                <a:gd name="connsiteX97" fmla="*/ 5215679 w 6098810"/>
                <a:gd name="connsiteY97" fmla="*/ 632814 h 1793125"/>
                <a:gd name="connsiteX98" fmla="*/ 1538906 w 6098810"/>
                <a:gd name="connsiteY98" fmla="*/ 632521 h 1793125"/>
                <a:gd name="connsiteX99" fmla="*/ 1558653 w 6098810"/>
                <a:gd name="connsiteY99" fmla="*/ 644215 h 1793125"/>
                <a:gd name="connsiteX100" fmla="*/ 1556726 w 6098810"/>
                <a:gd name="connsiteY100" fmla="*/ 908494 h 1793125"/>
                <a:gd name="connsiteX101" fmla="*/ 1495559 w 6098810"/>
                <a:gd name="connsiteY101" fmla="*/ 945036 h 1793125"/>
                <a:gd name="connsiteX102" fmla="*/ 951797 w 6098810"/>
                <a:gd name="connsiteY102" fmla="*/ 948253 h 1793125"/>
                <a:gd name="connsiteX103" fmla="*/ 895928 w 6098810"/>
                <a:gd name="connsiteY103" fmla="*/ 916680 h 1793125"/>
                <a:gd name="connsiteX104" fmla="*/ 895446 w 6098810"/>
                <a:gd name="connsiteY104" fmla="*/ 915218 h 1793125"/>
                <a:gd name="connsiteX105" fmla="*/ 894965 w 6098810"/>
                <a:gd name="connsiteY105" fmla="*/ 635444 h 1793125"/>
                <a:gd name="connsiteX106" fmla="*/ 896892 w 6098810"/>
                <a:gd name="connsiteY106" fmla="*/ 633398 h 1793125"/>
                <a:gd name="connsiteX107" fmla="*/ 1267265 w 6098810"/>
                <a:gd name="connsiteY107" fmla="*/ 632813 h 1793125"/>
                <a:gd name="connsiteX108" fmla="*/ 1538906 w 6098810"/>
                <a:gd name="connsiteY108" fmla="*/ 632521 h 1793125"/>
                <a:gd name="connsiteX109" fmla="*/ 3747186 w 6098810"/>
                <a:gd name="connsiteY109" fmla="*/ 472609 h 1793125"/>
                <a:gd name="connsiteX110" fmla="*/ 6078762 w 6098810"/>
                <a:gd name="connsiteY110" fmla="*/ 472901 h 1793125"/>
                <a:gd name="connsiteX111" fmla="*/ 5890445 w 6098810"/>
                <a:gd name="connsiteY111" fmla="*/ 603288 h 1793125"/>
                <a:gd name="connsiteX112" fmla="*/ 5852878 w 6098810"/>
                <a:gd name="connsiteY112" fmla="*/ 612350 h 1793125"/>
                <a:gd name="connsiteX113" fmla="*/ 4010638 w 6098810"/>
                <a:gd name="connsiteY113" fmla="*/ 611473 h 1793125"/>
                <a:gd name="connsiteX114" fmla="*/ 3922981 w 6098810"/>
                <a:gd name="connsiteY114" fmla="*/ 609134 h 1793125"/>
                <a:gd name="connsiteX115" fmla="*/ 3866630 w 6098810"/>
                <a:gd name="connsiteY115" fmla="*/ 568499 h 1793125"/>
                <a:gd name="connsiteX116" fmla="*/ 3747667 w 6098810"/>
                <a:gd name="connsiteY116" fmla="*/ 474948 h 1793125"/>
                <a:gd name="connsiteX117" fmla="*/ 3747186 w 6098810"/>
                <a:gd name="connsiteY117" fmla="*/ 472609 h 1793125"/>
                <a:gd name="connsiteX118" fmla="*/ 16470 w 6098810"/>
                <a:gd name="connsiteY118" fmla="*/ 472317 h 1793125"/>
                <a:gd name="connsiteX119" fmla="*/ 2351900 w 6098810"/>
                <a:gd name="connsiteY119" fmla="*/ 472317 h 1793125"/>
                <a:gd name="connsiteX120" fmla="*/ 2296031 w 6098810"/>
                <a:gd name="connsiteY120" fmla="*/ 510906 h 1793125"/>
                <a:gd name="connsiteX121" fmla="*/ 2161174 w 6098810"/>
                <a:gd name="connsiteY121" fmla="*/ 604164 h 1793125"/>
                <a:gd name="connsiteX122" fmla="*/ 2130350 w 6098810"/>
                <a:gd name="connsiteY122" fmla="*/ 612350 h 1793125"/>
                <a:gd name="connsiteX123" fmla="*/ 213939 w 6098810"/>
                <a:gd name="connsiteY123" fmla="*/ 611765 h 1793125"/>
                <a:gd name="connsiteX124" fmla="*/ 182151 w 6098810"/>
                <a:gd name="connsiteY124" fmla="*/ 602410 h 1793125"/>
                <a:gd name="connsiteX125" fmla="*/ 16470 w 6098810"/>
                <a:gd name="connsiteY125" fmla="*/ 472317 h 1793125"/>
                <a:gd name="connsiteX126" fmla="*/ 6073947 w 6098810"/>
                <a:gd name="connsiteY126" fmla="*/ 365319 h 1793125"/>
                <a:gd name="connsiteX127" fmla="*/ 6098510 w 6098810"/>
                <a:gd name="connsiteY127" fmla="*/ 379936 h 1793125"/>
                <a:gd name="connsiteX128" fmla="*/ 6094176 w 6098810"/>
                <a:gd name="connsiteY128" fmla="*/ 448637 h 1793125"/>
                <a:gd name="connsiteX129" fmla="*/ 6070576 w 6098810"/>
                <a:gd name="connsiteY129" fmla="*/ 461501 h 1793125"/>
                <a:gd name="connsiteX130" fmla="*/ 5362578 w 6098810"/>
                <a:gd name="connsiteY130" fmla="*/ 461208 h 1793125"/>
                <a:gd name="connsiteX131" fmla="*/ 3756819 w 6098810"/>
                <a:gd name="connsiteY131" fmla="*/ 461501 h 1793125"/>
                <a:gd name="connsiteX132" fmla="*/ 3727439 w 6098810"/>
                <a:gd name="connsiteY132" fmla="*/ 444545 h 1793125"/>
                <a:gd name="connsiteX133" fmla="*/ 3726957 w 6098810"/>
                <a:gd name="connsiteY133" fmla="*/ 380229 h 1793125"/>
                <a:gd name="connsiteX134" fmla="*/ 3750075 w 6098810"/>
                <a:gd name="connsiteY134" fmla="*/ 365904 h 1793125"/>
                <a:gd name="connsiteX135" fmla="*/ 4592930 w 6098810"/>
                <a:gd name="connsiteY135" fmla="*/ 365904 h 1793125"/>
                <a:gd name="connsiteX136" fmla="*/ 4913215 w 6098810"/>
                <a:gd name="connsiteY136" fmla="*/ 365904 h 1793125"/>
                <a:gd name="connsiteX137" fmla="*/ 4913697 w 6098810"/>
                <a:gd name="connsiteY137" fmla="*/ 365611 h 1793125"/>
                <a:gd name="connsiteX138" fmla="*/ 6073947 w 6098810"/>
                <a:gd name="connsiteY138" fmla="*/ 365319 h 1793125"/>
                <a:gd name="connsiteX139" fmla="*/ 2348047 w 6098810"/>
                <a:gd name="connsiteY139" fmla="*/ 365319 h 1793125"/>
                <a:gd name="connsiteX140" fmla="*/ 2370685 w 6098810"/>
                <a:gd name="connsiteY140" fmla="*/ 379352 h 1793125"/>
                <a:gd name="connsiteX141" fmla="*/ 2366350 w 6098810"/>
                <a:gd name="connsiteY141" fmla="*/ 452438 h 1793125"/>
                <a:gd name="connsiteX142" fmla="*/ 2351419 w 6098810"/>
                <a:gd name="connsiteY142" fmla="*/ 461501 h 1793125"/>
                <a:gd name="connsiteX143" fmla="*/ 2339378 w 6098810"/>
                <a:gd name="connsiteY143" fmla="*/ 461501 h 1793125"/>
                <a:gd name="connsiteX144" fmla="*/ 30919 w 6098810"/>
                <a:gd name="connsiteY144" fmla="*/ 461793 h 1793125"/>
                <a:gd name="connsiteX145" fmla="*/ 576 w 6098810"/>
                <a:gd name="connsiteY145" fmla="*/ 443668 h 1793125"/>
                <a:gd name="connsiteX146" fmla="*/ 95 w 6098810"/>
                <a:gd name="connsiteY146" fmla="*/ 379352 h 1793125"/>
                <a:gd name="connsiteX147" fmla="*/ 22731 w 6098810"/>
                <a:gd name="connsiteY147" fmla="*/ 366196 h 1793125"/>
                <a:gd name="connsiteX148" fmla="*/ 1185389 w 6098810"/>
                <a:gd name="connsiteY148" fmla="*/ 366489 h 1793125"/>
                <a:gd name="connsiteX149" fmla="*/ 1185389 w 6098810"/>
                <a:gd name="connsiteY149" fmla="*/ 365611 h 1793125"/>
                <a:gd name="connsiteX150" fmla="*/ 2348047 w 6098810"/>
                <a:gd name="connsiteY150" fmla="*/ 365319 h 1793125"/>
                <a:gd name="connsiteX151" fmla="*/ 3047858 w 6098810"/>
                <a:gd name="connsiteY151" fmla="*/ 157536 h 1793125"/>
                <a:gd name="connsiteX152" fmla="*/ 3058454 w 6098810"/>
                <a:gd name="connsiteY152" fmla="*/ 166306 h 1793125"/>
                <a:gd name="connsiteX153" fmla="*/ 3094095 w 6098810"/>
                <a:gd name="connsiteY153" fmla="*/ 411582 h 1793125"/>
                <a:gd name="connsiteX154" fmla="*/ 3080128 w 6098810"/>
                <a:gd name="connsiteY154" fmla="*/ 420937 h 1793125"/>
                <a:gd name="connsiteX155" fmla="*/ 3044969 w 6098810"/>
                <a:gd name="connsiteY155" fmla="*/ 420645 h 1793125"/>
                <a:gd name="connsiteX156" fmla="*/ 3003066 w 6098810"/>
                <a:gd name="connsiteY156" fmla="*/ 418306 h 1793125"/>
                <a:gd name="connsiteX157" fmla="*/ 3004992 w 6098810"/>
                <a:gd name="connsiteY157" fmla="*/ 393165 h 1793125"/>
                <a:gd name="connsiteX158" fmla="*/ 3034854 w 6098810"/>
                <a:gd name="connsiteY158" fmla="*/ 166598 h 1793125"/>
                <a:gd name="connsiteX159" fmla="*/ 3047858 w 6098810"/>
                <a:gd name="connsiteY159" fmla="*/ 157536 h 1793125"/>
                <a:gd name="connsiteX160" fmla="*/ 3054600 w 6098810"/>
                <a:gd name="connsiteY160" fmla="*/ 34093 h 1793125"/>
                <a:gd name="connsiteX161" fmla="*/ 2875915 w 6098810"/>
                <a:gd name="connsiteY161" fmla="*/ 123843 h 1793125"/>
                <a:gd name="connsiteX162" fmla="*/ 2864838 w 6098810"/>
                <a:gd name="connsiteY162" fmla="*/ 203653 h 1793125"/>
                <a:gd name="connsiteX163" fmla="*/ 2840756 w 6098810"/>
                <a:gd name="connsiteY163" fmla="*/ 436651 h 1793125"/>
                <a:gd name="connsiteX164" fmla="*/ 2860021 w 6098810"/>
                <a:gd name="connsiteY164" fmla="*/ 449222 h 1793125"/>
                <a:gd name="connsiteX165" fmla="*/ 3045449 w 6098810"/>
                <a:gd name="connsiteY165" fmla="*/ 448930 h 1793125"/>
                <a:gd name="connsiteX166" fmla="*/ 3228469 w 6098810"/>
                <a:gd name="connsiteY166" fmla="*/ 449222 h 1793125"/>
                <a:gd name="connsiteX167" fmla="*/ 3251587 w 6098810"/>
                <a:gd name="connsiteY167" fmla="*/ 434020 h 1793125"/>
                <a:gd name="connsiteX168" fmla="*/ 3246770 w 6098810"/>
                <a:gd name="connsiteY168" fmla="*/ 397769 h 1793125"/>
                <a:gd name="connsiteX169" fmla="*/ 3221245 w 6098810"/>
                <a:gd name="connsiteY169" fmla="*/ 161848 h 1793125"/>
                <a:gd name="connsiteX170" fmla="*/ 3199571 w 6098810"/>
                <a:gd name="connsiteY170" fmla="*/ 96947 h 1793125"/>
                <a:gd name="connsiteX171" fmla="*/ 3054600 w 6098810"/>
                <a:gd name="connsiteY171" fmla="*/ 34093 h 1793125"/>
                <a:gd name="connsiteX172" fmla="*/ 3042597 w 6098810"/>
                <a:gd name="connsiteY172" fmla="*/ 140 h 1793125"/>
                <a:gd name="connsiteX173" fmla="*/ 3106617 w 6098810"/>
                <a:gd name="connsiteY173" fmla="*/ 4275 h 1793125"/>
                <a:gd name="connsiteX174" fmla="*/ 3246289 w 6098810"/>
                <a:gd name="connsiteY174" fmla="*/ 82330 h 1793125"/>
                <a:gd name="connsiteX175" fmla="*/ 3264592 w 6098810"/>
                <a:gd name="connsiteY175" fmla="*/ 141968 h 1793125"/>
                <a:gd name="connsiteX176" fmla="*/ 3290600 w 6098810"/>
                <a:gd name="connsiteY176" fmla="*/ 388122 h 1793125"/>
                <a:gd name="connsiteX177" fmla="*/ 3318052 w 6098810"/>
                <a:gd name="connsiteY177" fmla="*/ 635737 h 1793125"/>
                <a:gd name="connsiteX178" fmla="*/ 3338763 w 6098810"/>
                <a:gd name="connsiteY178" fmla="*/ 835407 h 1793125"/>
                <a:gd name="connsiteX179" fmla="*/ 3366216 w 6098810"/>
                <a:gd name="connsiteY179" fmla="*/ 1083022 h 1793125"/>
                <a:gd name="connsiteX180" fmla="*/ 3374885 w 6098810"/>
                <a:gd name="connsiteY180" fmla="*/ 1167509 h 1793125"/>
                <a:gd name="connsiteX181" fmla="*/ 3365252 w 6098810"/>
                <a:gd name="connsiteY181" fmla="*/ 1174233 h 1793125"/>
                <a:gd name="connsiteX182" fmla="*/ 3350804 w 6098810"/>
                <a:gd name="connsiteY182" fmla="*/ 1174233 h 1793125"/>
                <a:gd name="connsiteX183" fmla="*/ 3042560 w 6098810"/>
                <a:gd name="connsiteY183" fmla="*/ 1174233 h 1793125"/>
                <a:gd name="connsiteX184" fmla="*/ 3042078 w 6098810"/>
                <a:gd name="connsiteY184" fmla="*/ 1173648 h 1793125"/>
                <a:gd name="connsiteX185" fmla="*/ 2733834 w 6098810"/>
                <a:gd name="connsiteY185" fmla="*/ 1173940 h 1793125"/>
                <a:gd name="connsiteX186" fmla="*/ 2711679 w 6098810"/>
                <a:gd name="connsiteY186" fmla="*/ 1160785 h 1793125"/>
                <a:gd name="connsiteX187" fmla="*/ 2739614 w 6098810"/>
                <a:gd name="connsiteY187" fmla="*/ 902938 h 1793125"/>
                <a:gd name="connsiteX188" fmla="*/ 2760323 w 6098810"/>
                <a:gd name="connsiteY188" fmla="*/ 695959 h 1793125"/>
                <a:gd name="connsiteX189" fmla="*/ 2787295 w 6098810"/>
                <a:gd name="connsiteY189" fmla="*/ 438112 h 1793125"/>
                <a:gd name="connsiteX190" fmla="*/ 2808487 w 6098810"/>
                <a:gd name="connsiteY190" fmla="*/ 232594 h 1793125"/>
                <a:gd name="connsiteX191" fmla="*/ 2820046 w 6098810"/>
                <a:gd name="connsiteY191" fmla="*/ 121797 h 1793125"/>
                <a:gd name="connsiteX192" fmla="*/ 2884585 w 6098810"/>
                <a:gd name="connsiteY192" fmla="*/ 50172 h 1793125"/>
                <a:gd name="connsiteX193" fmla="*/ 3042597 w 6098810"/>
                <a:gd name="connsiteY193" fmla="*/ 140 h 179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098810" h="1793125">
                  <a:moveTo>
                    <a:pt x="420078" y="1484995"/>
                  </a:moveTo>
                  <a:lnTo>
                    <a:pt x="5680936" y="1491718"/>
                  </a:lnTo>
                  <a:lnTo>
                    <a:pt x="5700201" y="1491718"/>
                  </a:lnTo>
                  <a:cubicBezTo>
                    <a:pt x="5719466" y="1491426"/>
                    <a:pt x="5728135" y="1495227"/>
                    <a:pt x="5727654" y="1508675"/>
                  </a:cubicBezTo>
                  <a:cubicBezTo>
                    <a:pt x="5723318" y="1599594"/>
                    <a:pt x="5720430" y="1690805"/>
                    <a:pt x="5718021" y="1782016"/>
                  </a:cubicBezTo>
                  <a:cubicBezTo>
                    <a:pt x="5717540" y="1791079"/>
                    <a:pt x="5713686" y="1793125"/>
                    <a:pt x="5698756" y="1793125"/>
                  </a:cubicBezTo>
                  <a:lnTo>
                    <a:pt x="5438675" y="1793125"/>
                  </a:lnTo>
                  <a:cubicBezTo>
                    <a:pt x="5425671" y="1793125"/>
                    <a:pt x="5417966" y="1790494"/>
                    <a:pt x="5410741" y="1784648"/>
                  </a:cubicBezTo>
                  <a:lnTo>
                    <a:pt x="5287925" y="1691098"/>
                  </a:lnTo>
                  <a:cubicBezTo>
                    <a:pt x="5275403" y="1681450"/>
                    <a:pt x="5262399" y="1677065"/>
                    <a:pt x="5241688" y="1677065"/>
                  </a:cubicBezTo>
                  <a:lnTo>
                    <a:pt x="811162" y="1679404"/>
                  </a:lnTo>
                  <a:cubicBezTo>
                    <a:pt x="793342" y="1679404"/>
                    <a:pt x="781301" y="1682912"/>
                    <a:pt x="769742" y="1690805"/>
                  </a:cubicBezTo>
                  <a:cubicBezTo>
                    <a:pt x="724469" y="1721794"/>
                    <a:pt x="677750" y="1751905"/>
                    <a:pt x="631995" y="1782601"/>
                  </a:cubicBezTo>
                  <a:cubicBezTo>
                    <a:pt x="624771" y="1787571"/>
                    <a:pt x="618028" y="1790787"/>
                    <a:pt x="605987" y="1790202"/>
                  </a:cubicBezTo>
                  <a:cubicBezTo>
                    <a:pt x="538078" y="1788448"/>
                    <a:pt x="469686" y="1787278"/>
                    <a:pt x="401294" y="1786402"/>
                  </a:cubicBezTo>
                  <a:cubicBezTo>
                    <a:pt x="385400" y="1786109"/>
                    <a:pt x="380103" y="1783770"/>
                    <a:pt x="379620" y="1773538"/>
                  </a:cubicBezTo>
                  <a:cubicBezTo>
                    <a:pt x="376731" y="1683789"/>
                    <a:pt x="372878" y="1594332"/>
                    <a:pt x="368543" y="1504874"/>
                  </a:cubicBezTo>
                  <a:cubicBezTo>
                    <a:pt x="368062" y="1489380"/>
                    <a:pt x="388771" y="1489672"/>
                    <a:pt x="403220" y="1485287"/>
                  </a:cubicBezTo>
                  <a:cubicBezTo>
                    <a:pt x="407555" y="1483825"/>
                    <a:pt x="414298" y="1484995"/>
                    <a:pt x="420078" y="1484995"/>
                  </a:cubicBezTo>
                  <a:close/>
                  <a:moveTo>
                    <a:pt x="852101" y="1188559"/>
                  </a:moveTo>
                  <a:cubicBezTo>
                    <a:pt x="2020538" y="1191482"/>
                    <a:pt x="3189457" y="1194113"/>
                    <a:pt x="4357895" y="1196452"/>
                  </a:cubicBezTo>
                  <a:cubicBezTo>
                    <a:pt x="4690220" y="1197037"/>
                    <a:pt x="5022546" y="1197329"/>
                    <a:pt x="5354871" y="1197329"/>
                  </a:cubicBezTo>
                  <a:cubicBezTo>
                    <a:pt x="5374618" y="1197329"/>
                    <a:pt x="5383768" y="1201422"/>
                    <a:pt x="5391956" y="1211946"/>
                  </a:cubicBezTo>
                  <a:cubicBezTo>
                    <a:pt x="5451679" y="1286494"/>
                    <a:pt x="5512846" y="1360456"/>
                    <a:pt x="5572086" y="1435004"/>
                  </a:cubicBezTo>
                  <a:cubicBezTo>
                    <a:pt x="5583645" y="1449329"/>
                    <a:pt x="5597612" y="1459853"/>
                    <a:pt x="5622658" y="1465700"/>
                  </a:cubicBezTo>
                  <a:cubicBezTo>
                    <a:pt x="5638552" y="1469208"/>
                    <a:pt x="5653482" y="1474763"/>
                    <a:pt x="5668894" y="1479148"/>
                  </a:cubicBezTo>
                  <a:cubicBezTo>
                    <a:pt x="5668894" y="1479733"/>
                    <a:pt x="5668414" y="1480610"/>
                    <a:pt x="5667931" y="1481487"/>
                  </a:cubicBezTo>
                  <a:cubicBezTo>
                    <a:pt x="3923463" y="1479440"/>
                    <a:pt x="2178994" y="1477394"/>
                    <a:pt x="426820" y="1475055"/>
                  </a:cubicBezTo>
                  <a:cubicBezTo>
                    <a:pt x="463905" y="1461900"/>
                    <a:pt x="494730" y="1450790"/>
                    <a:pt x="526036" y="1440267"/>
                  </a:cubicBezTo>
                  <a:cubicBezTo>
                    <a:pt x="541930" y="1435004"/>
                    <a:pt x="553971" y="1428280"/>
                    <a:pt x="564567" y="1419217"/>
                  </a:cubicBezTo>
                  <a:cubicBezTo>
                    <a:pt x="647407" y="1346424"/>
                    <a:pt x="730730" y="1273923"/>
                    <a:pt x="813570" y="1201129"/>
                  </a:cubicBezTo>
                  <a:cubicBezTo>
                    <a:pt x="823684" y="1192359"/>
                    <a:pt x="833799" y="1188559"/>
                    <a:pt x="852101" y="1188559"/>
                  </a:cubicBezTo>
                  <a:close/>
                  <a:moveTo>
                    <a:pt x="4969084" y="959946"/>
                  </a:moveTo>
                  <a:cubicBezTo>
                    <a:pt x="4983051" y="959653"/>
                    <a:pt x="4986423" y="962577"/>
                    <a:pt x="4986423" y="970470"/>
                  </a:cubicBezTo>
                  <a:cubicBezTo>
                    <a:pt x="4991560" y="1004528"/>
                    <a:pt x="5000791" y="1129895"/>
                    <a:pt x="4999908" y="1164294"/>
                  </a:cubicBezTo>
                  <a:cubicBezTo>
                    <a:pt x="5000390" y="1173357"/>
                    <a:pt x="4997982" y="1177157"/>
                    <a:pt x="4981124" y="1176865"/>
                  </a:cubicBezTo>
                  <a:cubicBezTo>
                    <a:pt x="4946447" y="1175988"/>
                    <a:pt x="4912252" y="1175988"/>
                    <a:pt x="4877574" y="1176865"/>
                  </a:cubicBezTo>
                  <a:cubicBezTo>
                    <a:pt x="4862162" y="1177157"/>
                    <a:pt x="4859272" y="1173941"/>
                    <a:pt x="4859272" y="1165464"/>
                  </a:cubicBezTo>
                  <a:cubicBezTo>
                    <a:pt x="4860235" y="1100563"/>
                    <a:pt x="4860717" y="1035955"/>
                    <a:pt x="4860717" y="971055"/>
                  </a:cubicBezTo>
                  <a:cubicBezTo>
                    <a:pt x="4860717" y="963162"/>
                    <a:pt x="4863125" y="959946"/>
                    <a:pt x="4877574" y="960238"/>
                  </a:cubicBezTo>
                  <a:cubicBezTo>
                    <a:pt x="4907917" y="960823"/>
                    <a:pt x="4938742" y="960530"/>
                    <a:pt x="4969084" y="959946"/>
                  </a:cubicBezTo>
                  <a:close/>
                  <a:moveTo>
                    <a:pt x="1182019" y="957900"/>
                  </a:moveTo>
                  <a:cubicBezTo>
                    <a:pt x="1219585" y="958192"/>
                    <a:pt x="1257635" y="958484"/>
                    <a:pt x="1295202" y="957900"/>
                  </a:cubicBezTo>
                  <a:cubicBezTo>
                    <a:pt x="1308688" y="957607"/>
                    <a:pt x="1311096" y="960823"/>
                    <a:pt x="1311096" y="967839"/>
                  </a:cubicBezTo>
                  <a:cubicBezTo>
                    <a:pt x="1310615" y="999997"/>
                    <a:pt x="1311096" y="1032155"/>
                    <a:pt x="1311096" y="1064313"/>
                  </a:cubicBezTo>
                  <a:cubicBezTo>
                    <a:pt x="1313986" y="1064021"/>
                    <a:pt x="1316394" y="1064021"/>
                    <a:pt x="1318803" y="1064021"/>
                  </a:cubicBezTo>
                  <a:cubicBezTo>
                    <a:pt x="1318803" y="1094717"/>
                    <a:pt x="1318321" y="1125413"/>
                    <a:pt x="1319284" y="1156109"/>
                  </a:cubicBezTo>
                  <a:cubicBezTo>
                    <a:pt x="1319765" y="1165171"/>
                    <a:pt x="1315913" y="1167803"/>
                    <a:pt x="1300982" y="1167510"/>
                  </a:cubicBezTo>
                  <a:cubicBezTo>
                    <a:pt x="1264859" y="1166926"/>
                    <a:pt x="1228736" y="1166926"/>
                    <a:pt x="1192614" y="1167510"/>
                  </a:cubicBezTo>
                  <a:cubicBezTo>
                    <a:pt x="1180092" y="1167510"/>
                    <a:pt x="1174312" y="1166341"/>
                    <a:pt x="1173831" y="1157571"/>
                  </a:cubicBezTo>
                  <a:cubicBezTo>
                    <a:pt x="1171904" y="1094424"/>
                    <a:pt x="1169496" y="1030986"/>
                    <a:pt x="1166124" y="967839"/>
                  </a:cubicBezTo>
                  <a:cubicBezTo>
                    <a:pt x="1165643" y="959946"/>
                    <a:pt x="1169496" y="957900"/>
                    <a:pt x="1182019" y="957900"/>
                  </a:cubicBezTo>
                  <a:close/>
                  <a:moveTo>
                    <a:pt x="3390779" y="744781"/>
                  </a:moveTo>
                  <a:cubicBezTo>
                    <a:pt x="3581023" y="744781"/>
                    <a:pt x="3771268" y="744781"/>
                    <a:pt x="3961030" y="744781"/>
                  </a:cubicBezTo>
                  <a:cubicBezTo>
                    <a:pt x="3961994" y="745658"/>
                    <a:pt x="3961994" y="745951"/>
                    <a:pt x="3961994" y="746535"/>
                  </a:cubicBezTo>
                  <a:cubicBezTo>
                    <a:pt x="4155129" y="746535"/>
                    <a:pt x="4348745" y="746828"/>
                    <a:pt x="4541879" y="746243"/>
                  </a:cubicBezTo>
                  <a:cubicBezTo>
                    <a:pt x="4560663" y="746243"/>
                    <a:pt x="4565960" y="749166"/>
                    <a:pt x="4565960" y="760568"/>
                  </a:cubicBezTo>
                  <a:cubicBezTo>
                    <a:pt x="4565960" y="788340"/>
                    <a:pt x="4567887" y="816114"/>
                    <a:pt x="4570295" y="843886"/>
                  </a:cubicBezTo>
                  <a:cubicBezTo>
                    <a:pt x="4571259" y="852657"/>
                    <a:pt x="4566924" y="855287"/>
                    <a:pt x="4552956" y="856749"/>
                  </a:cubicBezTo>
                  <a:cubicBezTo>
                    <a:pt x="4431585" y="868735"/>
                    <a:pt x="4310214" y="881598"/>
                    <a:pt x="4188361" y="893000"/>
                  </a:cubicBezTo>
                  <a:cubicBezTo>
                    <a:pt x="4079031" y="903232"/>
                    <a:pt x="3969700" y="912294"/>
                    <a:pt x="3860369" y="920480"/>
                  </a:cubicBezTo>
                  <a:cubicBezTo>
                    <a:pt x="3765970" y="927789"/>
                    <a:pt x="3671088" y="933636"/>
                    <a:pt x="3576207" y="939482"/>
                  </a:cubicBezTo>
                  <a:cubicBezTo>
                    <a:pt x="3521301" y="942991"/>
                    <a:pt x="3465914" y="944744"/>
                    <a:pt x="3411007" y="948253"/>
                  </a:cubicBezTo>
                  <a:cubicBezTo>
                    <a:pt x="3389334" y="949714"/>
                    <a:pt x="3381147" y="947668"/>
                    <a:pt x="3380183" y="932466"/>
                  </a:cubicBezTo>
                  <a:cubicBezTo>
                    <a:pt x="3375848" y="876044"/>
                    <a:pt x="3368143" y="819914"/>
                    <a:pt x="3362363" y="763491"/>
                  </a:cubicBezTo>
                  <a:cubicBezTo>
                    <a:pt x="3360436" y="744781"/>
                    <a:pt x="3360918" y="744781"/>
                    <a:pt x="3390779" y="744781"/>
                  </a:cubicBezTo>
                  <a:close/>
                  <a:moveTo>
                    <a:pt x="1595257" y="744196"/>
                  </a:moveTo>
                  <a:cubicBezTo>
                    <a:pt x="1779722" y="744489"/>
                    <a:pt x="1964187" y="744489"/>
                    <a:pt x="2148651" y="744489"/>
                  </a:cubicBezTo>
                  <a:cubicBezTo>
                    <a:pt x="2332153" y="744489"/>
                    <a:pt x="2516137" y="744781"/>
                    <a:pt x="2699639" y="744196"/>
                  </a:cubicBezTo>
                  <a:cubicBezTo>
                    <a:pt x="2718422" y="744196"/>
                    <a:pt x="2723720" y="746828"/>
                    <a:pt x="2722276" y="758521"/>
                  </a:cubicBezTo>
                  <a:cubicBezTo>
                    <a:pt x="2715051" y="821083"/>
                    <a:pt x="2708789" y="883645"/>
                    <a:pt x="2703010" y="946499"/>
                  </a:cubicBezTo>
                  <a:cubicBezTo>
                    <a:pt x="2702528" y="952053"/>
                    <a:pt x="2700120" y="953807"/>
                    <a:pt x="2690488" y="953515"/>
                  </a:cubicBezTo>
                  <a:cubicBezTo>
                    <a:pt x="2583084" y="949714"/>
                    <a:pt x="2476643" y="943283"/>
                    <a:pt x="2369720" y="935682"/>
                  </a:cubicBezTo>
                  <a:cubicBezTo>
                    <a:pt x="2241125" y="926327"/>
                    <a:pt x="2113011" y="913756"/>
                    <a:pt x="1984897" y="902355"/>
                  </a:cubicBezTo>
                  <a:cubicBezTo>
                    <a:pt x="1875086" y="892415"/>
                    <a:pt x="1764791" y="883645"/>
                    <a:pt x="1654498" y="874582"/>
                  </a:cubicBezTo>
                  <a:cubicBezTo>
                    <a:pt x="1633307" y="872828"/>
                    <a:pt x="1611633" y="871074"/>
                    <a:pt x="1589960" y="870490"/>
                  </a:cubicBezTo>
                  <a:cubicBezTo>
                    <a:pt x="1575511" y="870197"/>
                    <a:pt x="1573584" y="866981"/>
                    <a:pt x="1573584" y="859088"/>
                  </a:cubicBezTo>
                  <a:cubicBezTo>
                    <a:pt x="1574547" y="824884"/>
                    <a:pt x="1575029" y="790972"/>
                    <a:pt x="1574065" y="756767"/>
                  </a:cubicBezTo>
                  <a:cubicBezTo>
                    <a:pt x="1573584" y="746535"/>
                    <a:pt x="1578400" y="743904"/>
                    <a:pt x="1595257" y="744196"/>
                  </a:cubicBezTo>
                  <a:close/>
                  <a:moveTo>
                    <a:pt x="3049405" y="673116"/>
                  </a:moveTo>
                  <a:cubicBezTo>
                    <a:pt x="2966903" y="673116"/>
                    <a:pt x="2900022" y="739997"/>
                    <a:pt x="2900022" y="822499"/>
                  </a:cubicBezTo>
                  <a:cubicBezTo>
                    <a:pt x="2900022" y="905001"/>
                    <a:pt x="2966903" y="971882"/>
                    <a:pt x="3049405" y="971882"/>
                  </a:cubicBezTo>
                  <a:cubicBezTo>
                    <a:pt x="3131907" y="971882"/>
                    <a:pt x="3198788" y="905001"/>
                    <a:pt x="3198788" y="822499"/>
                  </a:cubicBezTo>
                  <a:cubicBezTo>
                    <a:pt x="3198788" y="739997"/>
                    <a:pt x="3131907" y="673116"/>
                    <a:pt x="3049405" y="673116"/>
                  </a:cubicBezTo>
                  <a:close/>
                  <a:moveTo>
                    <a:pt x="5215679" y="632814"/>
                  </a:moveTo>
                  <a:cubicBezTo>
                    <a:pt x="5235426" y="632814"/>
                    <a:pt x="5241206" y="635445"/>
                    <a:pt x="5240724" y="647723"/>
                  </a:cubicBezTo>
                  <a:cubicBezTo>
                    <a:pt x="5238798" y="731626"/>
                    <a:pt x="5238798" y="815236"/>
                    <a:pt x="5237834" y="899139"/>
                  </a:cubicBezTo>
                  <a:cubicBezTo>
                    <a:pt x="5237353" y="931881"/>
                    <a:pt x="5210381" y="948545"/>
                    <a:pt x="5156920" y="948837"/>
                  </a:cubicBezTo>
                  <a:cubicBezTo>
                    <a:pt x="4993165" y="949714"/>
                    <a:pt x="4829410" y="950591"/>
                    <a:pt x="4665656" y="951468"/>
                  </a:cubicBezTo>
                  <a:cubicBezTo>
                    <a:pt x="4648799" y="951468"/>
                    <a:pt x="4631942" y="950883"/>
                    <a:pt x="4616530" y="946206"/>
                  </a:cubicBezTo>
                  <a:cubicBezTo>
                    <a:pt x="4596301" y="939775"/>
                    <a:pt x="4590040" y="928373"/>
                    <a:pt x="4589077" y="915802"/>
                  </a:cubicBezTo>
                  <a:cubicBezTo>
                    <a:pt x="4585705" y="851194"/>
                    <a:pt x="4582816" y="786294"/>
                    <a:pt x="4579926" y="721686"/>
                  </a:cubicBezTo>
                  <a:lnTo>
                    <a:pt x="4579721" y="720033"/>
                  </a:lnTo>
                  <a:lnTo>
                    <a:pt x="4575892" y="694644"/>
                  </a:lnTo>
                  <a:lnTo>
                    <a:pt x="4576555" y="667895"/>
                  </a:lnTo>
                  <a:lnTo>
                    <a:pt x="4576554" y="667895"/>
                  </a:lnTo>
                  <a:cubicBezTo>
                    <a:pt x="4572701" y="633106"/>
                    <a:pt x="4572701" y="633106"/>
                    <a:pt x="4630497" y="633106"/>
                  </a:cubicBezTo>
                  <a:cubicBezTo>
                    <a:pt x="4825557" y="633106"/>
                    <a:pt x="5020619" y="633398"/>
                    <a:pt x="5215679" y="632814"/>
                  </a:cubicBezTo>
                  <a:close/>
                  <a:moveTo>
                    <a:pt x="1538906" y="632521"/>
                  </a:moveTo>
                  <a:cubicBezTo>
                    <a:pt x="1554318" y="632521"/>
                    <a:pt x="1559134" y="634568"/>
                    <a:pt x="1558653" y="644215"/>
                  </a:cubicBezTo>
                  <a:cubicBezTo>
                    <a:pt x="1557207" y="732211"/>
                    <a:pt x="1557207" y="820499"/>
                    <a:pt x="1556726" y="908494"/>
                  </a:cubicBezTo>
                  <a:cubicBezTo>
                    <a:pt x="1556726" y="935682"/>
                    <a:pt x="1540832" y="945036"/>
                    <a:pt x="1495559" y="945036"/>
                  </a:cubicBezTo>
                  <a:cubicBezTo>
                    <a:pt x="1314465" y="946206"/>
                    <a:pt x="1133372" y="947083"/>
                    <a:pt x="951797" y="948253"/>
                  </a:cubicBezTo>
                  <a:cubicBezTo>
                    <a:pt x="917601" y="948545"/>
                    <a:pt x="900745" y="939190"/>
                    <a:pt x="895928" y="916680"/>
                  </a:cubicBezTo>
                  <a:cubicBezTo>
                    <a:pt x="895446" y="914633"/>
                    <a:pt x="895446" y="917264"/>
                    <a:pt x="895446" y="915218"/>
                  </a:cubicBezTo>
                  <a:cubicBezTo>
                    <a:pt x="893520" y="821960"/>
                    <a:pt x="894483" y="728702"/>
                    <a:pt x="894965" y="635444"/>
                  </a:cubicBezTo>
                  <a:cubicBezTo>
                    <a:pt x="894483" y="635152"/>
                    <a:pt x="895928" y="634275"/>
                    <a:pt x="896892" y="633398"/>
                  </a:cubicBezTo>
                  <a:cubicBezTo>
                    <a:pt x="1020189" y="633106"/>
                    <a:pt x="1143968" y="633106"/>
                    <a:pt x="1267265" y="632813"/>
                  </a:cubicBezTo>
                  <a:cubicBezTo>
                    <a:pt x="1357812" y="632813"/>
                    <a:pt x="1448359" y="633106"/>
                    <a:pt x="1538906" y="632521"/>
                  </a:cubicBezTo>
                  <a:close/>
                  <a:moveTo>
                    <a:pt x="3747186" y="472609"/>
                  </a:moveTo>
                  <a:cubicBezTo>
                    <a:pt x="4523576" y="472901"/>
                    <a:pt x="5299965" y="472901"/>
                    <a:pt x="6078762" y="472901"/>
                  </a:cubicBezTo>
                  <a:cubicBezTo>
                    <a:pt x="6014706" y="517046"/>
                    <a:pt x="5952094" y="560021"/>
                    <a:pt x="5890445" y="603288"/>
                  </a:cubicBezTo>
                  <a:cubicBezTo>
                    <a:pt x="5879367" y="610888"/>
                    <a:pt x="5868290" y="612350"/>
                    <a:pt x="5852878" y="612350"/>
                  </a:cubicBezTo>
                  <a:cubicBezTo>
                    <a:pt x="5238798" y="612058"/>
                    <a:pt x="4624718" y="611765"/>
                    <a:pt x="4010638" y="611473"/>
                  </a:cubicBezTo>
                  <a:cubicBezTo>
                    <a:pt x="3981258" y="611473"/>
                    <a:pt x="3947063" y="616151"/>
                    <a:pt x="3922981" y="609134"/>
                  </a:cubicBezTo>
                  <a:cubicBezTo>
                    <a:pt x="3898900" y="601825"/>
                    <a:pt x="3884451" y="582823"/>
                    <a:pt x="3866630" y="568499"/>
                  </a:cubicBezTo>
                  <a:cubicBezTo>
                    <a:pt x="3826655" y="537510"/>
                    <a:pt x="3787162" y="506229"/>
                    <a:pt x="3747667" y="474948"/>
                  </a:cubicBezTo>
                  <a:cubicBezTo>
                    <a:pt x="3747186" y="474656"/>
                    <a:pt x="3747667" y="474071"/>
                    <a:pt x="3747186" y="472609"/>
                  </a:cubicBezTo>
                  <a:close/>
                  <a:moveTo>
                    <a:pt x="16470" y="472317"/>
                  </a:moveTo>
                  <a:cubicBezTo>
                    <a:pt x="796712" y="472317"/>
                    <a:pt x="1572621" y="472317"/>
                    <a:pt x="2351900" y="472317"/>
                  </a:cubicBezTo>
                  <a:cubicBezTo>
                    <a:pt x="2332153" y="486057"/>
                    <a:pt x="2313852" y="498335"/>
                    <a:pt x="2296031" y="510906"/>
                  </a:cubicBezTo>
                  <a:cubicBezTo>
                    <a:pt x="2250757" y="541895"/>
                    <a:pt x="2205484" y="572883"/>
                    <a:pt x="2161174" y="604164"/>
                  </a:cubicBezTo>
                  <a:cubicBezTo>
                    <a:pt x="2152505" y="610303"/>
                    <a:pt x="2143354" y="612350"/>
                    <a:pt x="2130350" y="612350"/>
                  </a:cubicBezTo>
                  <a:cubicBezTo>
                    <a:pt x="1491707" y="612057"/>
                    <a:pt x="852582" y="611765"/>
                    <a:pt x="213939" y="611765"/>
                  </a:cubicBezTo>
                  <a:cubicBezTo>
                    <a:pt x="199972" y="611765"/>
                    <a:pt x="190821" y="609426"/>
                    <a:pt x="182151" y="602410"/>
                  </a:cubicBezTo>
                  <a:cubicBezTo>
                    <a:pt x="128209" y="559436"/>
                    <a:pt x="73785" y="517045"/>
                    <a:pt x="16470" y="472317"/>
                  </a:cubicBezTo>
                  <a:close/>
                  <a:moveTo>
                    <a:pt x="6073947" y="365319"/>
                  </a:moveTo>
                  <a:cubicBezTo>
                    <a:pt x="6093212" y="365319"/>
                    <a:pt x="6100436" y="367366"/>
                    <a:pt x="6098510" y="379936"/>
                  </a:cubicBezTo>
                  <a:cubicBezTo>
                    <a:pt x="6095139" y="402740"/>
                    <a:pt x="6093694" y="425542"/>
                    <a:pt x="6094176" y="448637"/>
                  </a:cubicBezTo>
                  <a:cubicBezTo>
                    <a:pt x="6094658" y="460332"/>
                    <a:pt x="6087433" y="461793"/>
                    <a:pt x="6070576" y="461501"/>
                  </a:cubicBezTo>
                  <a:cubicBezTo>
                    <a:pt x="5834576" y="461208"/>
                    <a:pt x="5598577" y="461208"/>
                    <a:pt x="5362578" y="461208"/>
                  </a:cubicBezTo>
                  <a:cubicBezTo>
                    <a:pt x="4827485" y="461208"/>
                    <a:pt x="4291910" y="461208"/>
                    <a:pt x="3756819" y="461501"/>
                  </a:cubicBezTo>
                  <a:cubicBezTo>
                    <a:pt x="3734663" y="461501"/>
                    <a:pt x="3725993" y="459162"/>
                    <a:pt x="3727439" y="444545"/>
                  </a:cubicBezTo>
                  <a:cubicBezTo>
                    <a:pt x="3729847" y="423204"/>
                    <a:pt x="3728402" y="401571"/>
                    <a:pt x="3726957" y="380229"/>
                  </a:cubicBezTo>
                  <a:cubicBezTo>
                    <a:pt x="3725993" y="368827"/>
                    <a:pt x="3730810" y="365904"/>
                    <a:pt x="3750075" y="365904"/>
                  </a:cubicBezTo>
                  <a:cubicBezTo>
                    <a:pt x="4030866" y="366196"/>
                    <a:pt x="4311658" y="366196"/>
                    <a:pt x="4592930" y="365904"/>
                  </a:cubicBezTo>
                  <a:cubicBezTo>
                    <a:pt x="4699852" y="365904"/>
                    <a:pt x="4806293" y="365904"/>
                    <a:pt x="4913215" y="365904"/>
                  </a:cubicBezTo>
                  <a:cubicBezTo>
                    <a:pt x="4913697" y="366196"/>
                    <a:pt x="4913697" y="365904"/>
                    <a:pt x="4913697" y="365611"/>
                  </a:cubicBezTo>
                  <a:cubicBezTo>
                    <a:pt x="5300447" y="365611"/>
                    <a:pt x="5687197" y="365611"/>
                    <a:pt x="6073947" y="365319"/>
                  </a:cubicBezTo>
                  <a:close/>
                  <a:moveTo>
                    <a:pt x="2348047" y="365319"/>
                  </a:moveTo>
                  <a:cubicBezTo>
                    <a:pt x="2366831" y="365319"/>
                    <a:pt x="2372129" y="367950"/>
                    <a:pt x="2370685" y="379352"/>
                  </a:cubicBezTo>
                  <a:cubicBezTo>
                    <a:pt x="2367795" y="403617"/>
                    <a:pt x="2367313" y="427881"/>
                    <a:pt x="2366350" y="452438"/>
                  </a:cubicBezTo>
                  <a:cubicBezTo>
                    <a:pt x="2366350" y="459162"/>
                    <a:pt x="2362978" y="462378"/>
                    <a:pt x="2351419" y="461501"/>
                  </a:cubicBezTo>
                  <a:cubicBezTo>
                    <a:pt x="2347566" y="461208"/>
                    <a:pt x="2343231" y="461501"/>
                    <a:pt x="2339378" y="461501"/>
                  </a:cubicBezTo>
                  <a:cubicBezTo>
                    <a:pt x="1569730" y="461501"/>
                    <a:pt x="800084" y="461501"/>
                    <a:pt x="30919" y="461793"/>
                  </a:cubicBezTo>
                  <a:cubicBezTo>
                    <a:pt x="6838" y="461793"/>
                    <a:pt x="-869" y="458577"/>
                    <a:pt x="576" y="443668"/>
                  </a:cubicBezTo>
                  <a:cubicBezTo>
                    <a:pt x="2503" y="422327"/>
                    <a:pt x="2021" y="400693"/>
                    <a:pt x="95" y="379352"/>
                  </a:cubicBezTo>
                  <a:cubicBezTo>
                    <a:pt x="-869" y="367658"/>
                    <a:pt x="5392" y="366196"/>
                    <a:pt x="22731" y="366196"/>
                  </a:cubicBezTo>
                  <a:cubicBezTo>
                    <a:pt x="410445" y="366489"/>
                    <a:pt x="797676" y="366489"/>
                    <a:pt x="1185389" y="366489"/>
                  </a:cubicBezTo>
                  <a:cubicBezTo>
                    <a:pt x="1185389" y="366196"/>
                    <a:pt x="1185389" y="365904"/>
                    <a:pt x="1185389" y="365611"/>
                  </a:cubicBezTo>
                  <a:cubicBezTo>
                    <a:pt x="1573102" y="365611"/>
                    <a:pt x="1960335" y="365611"/>
                    <a:pt x="2348047" y="365319"/>
                  </a:cubicBezTo>
                  <a:close/>
                  <a:moveTo>
                    <a:pt x="3047858" y="157536"/>
                  </a:moveTo>
                  <a:cubicBezTo>
                    <a:pt x="3058936" y="157828"/>
                    <a:pt x="3057973" y="161921"/>
                    <a:pt x="3058454" y="166306"/>
                  </a:cubicBezTo>
                  <a:cubicBezTo>
                    <a:pt x="3070014" y="248162"/>
                    <a:pt x="3081573" y="329726"/>
                    <a:pt x="3094095" y="411582"/>
                  </a:cubicBezTo>
                  <a:cubicBezTo>
                    <a:pt x="3095539" y="420060"/>
                    <a:pt x="3091687" y="421522"/>
                    <a:pt x="3080128" y="420937"/>
                  </a:cubicBezTo>
                  <a:cubicBezTo>
                    <a:pt x="3069050" y="420353"/>
                    <a:pt x="3057973" y="420645"/>
                    <a:pt x="3044969" y="420645"/>
                  </a:cubicBezTo>
                  <a:cubicBezTo>
                    <a:pt x="3031483" y="419475"/>
                    <a:pt x="3011736" y="424738"/>
                    <a:pt x="3003066" y="418306"/>
                  </a:cubicBezTo>
                  <a:cubicBezTo>
                    <a:pt x="2996805" y="413336"/>
                    <a:pt x="3004029" y="401642"/>
                    <a:pt x="3004992" y="393165"/>
                  </a:cubicBezTo>
                  <a:cubicBezTo>
                    <a:pt x="3015106" y="317740"/>
                    <a:pt x="3025222" y="242023"/>
                    <a:pt x="3034854" y="166598"/>
                  </a:cubicBezTo>
                  <a:cubicBezTo>
                    <a:pt x="3035336" y="161336"/>
                    <a:pt x="3035818" y="157243"/>
                    <a:pt x="3047858" y="157536"/>
                  </a:cubicBezTo>
                  <a:close/>
                  <a:moveTo>
                    <a:pt x="3054600" y="34093"/>
                  </a:moveTo>
                  <a:cubicBezTo>
                    <a:pt x="2978984" y="34678"/>
                    <a:pt x="2894216" y="76776"/>
                    <a:pt x="2875915" y="123843"/>
                  </a:cubicBezTo>
                  <a:cubicBezTo>
                    <a:pt x="2865801" y="149861"/>
                    <a:pt x="2867727" y="177049"/>
                    <a:pt x="2864838" y="203653"/>
                  </a:cubicBezTo>
                  <a:cubicBezTo>
                    <a:pt x="2857131" y="281417"/>
                    <a:pt x="2849425" y="358888"/>
                    <a:pt x="2840756" y="436651"/>
                  </a:cubicBezTo>
                  <a:cubicBezTo>
                    <a:pt x="2839311" y="446298"/>
                    <a:pt x="2844127" y="449222"/>
                    <a:pt x="2860021" y="449222"/>
                  </a:cubicBezTo>
                  <a:cubicBezTo>
                    <a:pt x="2922151" y="448637"/>
                    <a:pt x="2983801" y="448930"/>
                    <a:pt x="3045449" y="448930"/>
                  </a:cubicBezTo>
                  <a:cubicBezTo>
                    <a:pt x="3106617" y="448930"/>
                    <a:pt x="3167302" y="448345"/>
                    <a:pt x="3228469" y="449222"/>
                  </a:cubicBezTo>
                  <a:cubicBezTo>
                    <a:pt x="3248697" y="449514"/>
                    <a:pt x="3253514" y="445129"/>
                    <a:pt x="3251587" y="434020"/>
                  </a:cubicBezTo>
                  <a:cubicBezTo>
                    <a:pt x="3249179" y="422034"/>
                    <a:pt x="3248216" y="410047"/>
                    <a:pt x="3246770" y="397769"/>
                  </a:cubicBezTo>
                  <a:cubicBezTo>
                    <a:pt x="3238583" y="319129"/>
                    <a:pt x="3230395" y="240489"/>
                    <a:pt x="3221245" y="161848"/>
                  </a:cubicBezTo>
                  <a:cubicBezTo>
                    <a:pt x="3218836" y="139630"/>
                    <a:pt x="3217392" y="117704"/>
                    <a:pt x="3199571" y="96947"/>
                  </a:cubicBezTo>
                  <a:cubicBezTo>
                    <a:pt x="3168746" y="60696"/>
                    <a:pt x="3127807" y="33801"/>
                    <a:pt x="3054600" y="34093"/>
                  </a:cubicBezTo>
                  <a:close/>
                  <a:moveTo>
                    <a:pt x="3042597" y="140"/>
                  </a:moveTo>
                  <a:cubicBezTo>
                    <a:pt x="3062908" y="-458"/>
                    <a:pt x="3084221" y="839"/>
                    <a:pt x="3106617" y="4275"/>
                  </a:cubicBezTo>
                  <a:cubicBezTo>
                    <a:pt x="3175972" y="14799"/>
                    <a:pt x="3216428" y="45203"/>
                    <a:pt x="3246289" y="82330"/>
                  </a:cubicBezTo>
                  <a:cubicBezTo>
                    <a:pt x="3261701" y="101332"/>
                    <a:pt x="3262184" y="121797"/>
                    <a:pt x="3264592" y="141968"/>
                  </a:cubicBezTo>
                  <a:cubicBezTo>
                    <a:pt x="3273742" y="224117"/>
                    <a:pt x="3281448" y="306265"/>
                    <a:pt x="3290600" y="388122"/>
                  </a:cubicBezTo>
                  <a:cubicBezTo>
                    <a:pt x="3299269" y="470562"/>
                    <a:pt x="3308902" y="553295"/>
                    <a:pt x="3318052" y="635737"/>
                  </a:cubicBezTo>
                  <a:cubicBezTo>
                    <a:pt x="3325277" y="702391"/>
                    <a:pt x="3331538" y="768752"/>
                    <a:pt x="3338763" y="835407"/>
                  </a:cubicBezTo>
                  <a:cubicBezTo>
                    <a:pt x="3347432" y="917848"/>
                    <a:pt x="3357064" y="1000581"/>
                    <a:pt x="3366216" y="1083022"/>
                  </a:cubicBezTo>
                  <a:cubicBezTo>
                    <a:pt x="3369106" y="1111086"/>
                    <a:pt x="3371514" y="1139444"/>
                    <a:pt x="3374885" y="1167509"/>
                  </a:cubicBezTo>
                  <a:cubicBezTo>
                    <a:pt x="3375367" y="1172771"/>
                    <a:pt x="3373440" y="1174525"/>
                    <a:pt x="3365252" y="1174233"/>
                  </a:cubicBezTo>
                  <a:cubicBezTo>
                    <a:pt x="3360436" y="1173940"/>
                    <a:pt x="3355620" y="1174233"/>
                    <a:pt x="3350804" y="1174233"/>
                  </a:cubicBezTo>
                  <a:cubicBezTo>
                    <a:pt x="3248216" y="1174233"/>
                    <a:pt x="3145147" y="1174233"/>
                    <a:pt x="3042560" y="1174233"/>
                  </a:cubicBezTo>
                  <a:cubicBezTo>
                    <a:pt x="3042078" y="1173940"/>
                    <a:pt x="3042078" y="1173648"/>
                    <a:pt x="3042078" y="1173648"/>
                  </a:cubicBezTo>
                  <a:cubicBezTo>
                    <a:pt x="2939490" y="1173648"/>
                    <a:pt x="2836421" y="1173356"/>
                    <a:pt x="2733834" y="1173940"/>
                  </a:cubicBezTo>
                  <a:cubicBezTo>
                    <a:pt x="2716977" y="1173940"/>
                    <a:pt x="2710234" y="1172479"/>
                    <a:pt x="2711679" y="1160785"/>
                  </a:cubicBezTo>
                  <a:cubicBezTo>
                    <a:pt x="2721311" y="1074836"/>
                    <a:pt x="2730462" y="988887"/>
                    <a:pt x="2739614" y="902938"/>
                  </a:cubicBezTo>
                  <a:cubicBezTo>
                    <a:pt x="2746838" y="833945"/>
                    <a:pt x="2753581" y="764952"/>
                    <a:pt x="2760323" y="695959"/>
                  </a:cubicBezTo>
                  <a:cubicBezTo>
                    <a:pt x="2768993" y="610010"/>
                    <a:pt x="2778626" y="524061"/>
                    <a:pt x="2787295" y="438112"/>
                  </a:cubicBezTo>
                  <a:cubicBezTo>
                    <a:pt x="2794519" y="369704"/>
                    <a:pt x="2801262" y="301003"/>
                    <a:pt x="2808487" y="232594"/>
                  </a:cubicBezTo>
                  <a:cubicBezTo>
                    <a:pt x="2812339" y="195759"/>
                    <a:pt x="2813785" y="158632"/>
                    <a:pt x="2820046" y="121797"/>
                  </a:cubicBezTo>
                  <a:cubicBezTo>
                    <a:pt x="2825343" y="93439"/>
                    <a:pt x="2853278" y="70344"/>
                    <a:pt x="2884585" y="50172"/>
                  </a:cubicBezTo>
                  <a:cubicBezTo>
                    <a:pt x="2929738" y="20792"/>
                    <a:pt x="2981664" y="1935"/>
                    <a:pt x="3042597" y="140"/>
                  </a:cubicBezTo>
                  <a:close/>
                </a:path>
              </a:pathLst>
            </a:custGeom>
            <a:solidFill>
              <a:schemeClr val="accent1"/>
            </a:solidFill>
            <a:ln w="5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54B7F8-6403-419A-8794-D1E60DB72224}"/>
              </a:ext>
            </a:extLst>
          </p:cNvPr>
          <p:cNvSpPr txBox="1"/>
          <p:nvPr/>
        </p:nvSpPr>
        <p:spPr>
          <a:xfrm>
            <a:off x="1111759" y="1605058"/>
            <a:ext cx="40396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A7F6D5-1485-4477-AC8C-5670A08CE6D2}"/>
              </a:ext>
            </a:extLst>
          </p:cNvPr>
          <p:cNvSpPr txBox="1"/>
          <p:nvPr/>
        </p:nvSpPr>
        <p:spPr>
          <a:xfrm>
            <a:off x="1111759" y="2303465"/>
            <a:ext cx="40396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C90653-644B-4D3A-BCE5-AC668F90F0F6}"/>
              </a:ext>
            </a:extLst>
          </p:cNvPr>
          <p:cNvSpPr txBox="1"/>
          <p:nvPr/>
        </p:nvSpPr>
        <p:spPr>
          <a:xfrm>
            <a:off x="1111759" y="3001872"/>
            <a:ext cx="40396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153DD8-DF03-44AF-B7AB-C96EF42E900A}"/>
              </a:ext>
            </a:extLst>
          </p:cNvPr>
          <p:cNvSpPr/>
          <p:nvPr/>
        </p:nvSpPr>
        <p:spPr>
          <a:xfrm>
            <a:off x="757773" y="1703560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A2DB15-B1BC-4893-AD29-66C81E45A78D}"/>
              </a:ext>
            </a:extLst>
          </p:cNvPr>
          <p:cNvSpPr/>
          <p:nvPr/>
        </p:nvSpPr>
        <p:spPr>
          <a:xfrm>
            <a:off x="757773" y="2397840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E48914-DCCF-4CFE-9F28-6C7FE0ACA277}"/>
              </a:ext>
            </a:extLst>
          </p:cNvPr>
          <p:cNvSpPr/>
          <p:nvPr/>
        </p:nvSpPr>
        <p:spPr>
          <a:xfrm>
            <a:off x="757773" y="3092120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792FF654-BC3C-4B44-9260-B6F8DEF70F06}"/>
              </a:ext>
            </a:extLst>
          </p:cNvPr>
          <p:cNvSpPr txBox="1">
            <a:spLocks/>
          </p:cNvSpPr>
          <p:nvPr/>
        </p:nvSpPr>
        <p:spPr>
          <a:xfrm>
            <a:off x="7951348" y="1600535"/>
            <a:ext cx="3618981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8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404F8D-7E98-4D1A-ADC8-61DAE56B9A07}"/>
              </a:ext>
            </a:extLst>
          </p:cNvPr>
          <p:cNvSpPr/>
          <p:nvPr/>
        </p:nvSpPr>
        <p:spPr>
          <a:xfrm>
            <a:off x="7951347" y="2240356"/>
            <a:ext cx="3618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b="1" spc="300" dirty="0">
                <a:solidFill>
                  <a:schemeClr val="accent1"/>
                </a:solidFill>
                <a:cs typeface="Arial" pitchFamily="34" charset="0"/>
              </a:rPr>
              <a:t>YOUR BODY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B8CEEE-CF53-49AE-A861-F1BAAE649D70}"/>
              </a:ext>
            </a:extLst>
          </p:cNvPr>
          <p:cNvSpPr txBox="1"/>
          <p:nvPr/>
        </p:nvSpPr>
        <p:spPr>
          <a:xfrm>
            <a:off x="7951348" y="2975904"/>
            <a:ext cx="3698171" cy="212365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FB6B38-1FE4-4F05-8E28-6393A1F12C38}"/>
              </a:ext>
            </a:extLst>
          </p:cNvPr>
          <p:cNvSpPr txBox="1"/>
          <p:nvPr/>
        </p:nvSpPr>
        <p:spPr>
          <a:xfrm>
            <a:off x="9191620" y="5842173"/>
            <a:ext cx="117236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0DDC97-CEC9-4E70-B010-4D9CA87D1005}"/>
              </a:ext>
            </a:extLst>
          </p:cNvPr>
          <p:cNvSpPr txBox="1"/>
          <p:nvPr/>
        </p:nvSpPr>
        <p:spPr>
          <a:xfrm>
            <a:off x="7906080" y="5842173"/>
            <a:ext cx="117236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FITNESS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9F1B3C-3851-4ED4-9208-A29F2701CE6B}"/>
              </a:ext>
            </a:extLst>
          </p:cNvPr>
          <p:cNvSpPr txBox="1"/>
          <p:nvPr/>
        </p:nvSpPr>
        <p:spPr>
          <a:xfrm>
            <a:off x="10477160" y="5842173"/>
            <a:ext cx="117236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DESIGNED</a:t>
            </a:r>
          </a:p>
        </p:txBody>
      </p:sp>
    </p:spTree>
    <p:extLst>
      <p:ext uri="{BB962C8B-B14F-4D97-AF65-F5344CB8AC3E}">
        <p14:creationId xmlns:p14="http://schemas.microsoft.com/office/powerpoint/2010/main" val="62226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98F7F-CEC3-4D97-9B52-1F8BD3BFC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44">
            <a:extLst>
              <a:ext uri="{FF2B5EF4-FFF2-40B4-BE49-F238E27FC236}">
                <a16:creationId xmlns:a16="http://schemas.microsoft.com/office/drawing/2014/main" id="{80B31FA8-6D8B-4587-B694-18AB3CC9F8DA}"/>
              </a:ext>
            </a:extLst>
          </p:cNvPr>
          <p:cNvSpPr/>
          <p:nvPr/>
        </p:nvSpPr>
        <p:spPr>
          <a:xfrm>
            <a:off x="5907830" y="3838787"/>
            <a:ext cx="5296915" cy="2152509"/>
          </a:xfrm>
          <a:custGeom>
            <a:avLst/>
            <a:gdLst>
              <a:gd name="connsiteX0" fmla="*/ 341309 w 5296915"/>
              <a:gd name="connsiteY0" fmla="*/ 0 h 2152509"/>
              <a:gd name="connsiteX1" fmla="*/ 2562917 w 5296915"/>
              <a:gd name="connsiteY1" fmla="*/ 0 h 2152509"/>
              <a:gd name="connsiteX2" fmla="*/ 2733998 w 5296915"/>
              <a:gd name="connsiteY2" fmla="*/ 0 h 2152509"/>
              <a:gd name="connsiteX3" fmla="*/ 4955607 w 5296915"/>
              <a:gd name="connsiteY3" fmla="*/ 0 h 2152509"/>
              <a:gd name="connsiteX4" fmla="*/ 5296915 w 5296915"/>
              <a:gd name="connsiteY4" fmla="*/ 358759 h 2152509"/>
              <a:gd name="connsiteX5" fmla="*/ 5296915 w 5296915"/>
              <a:gd name="connsiteY5" fmla="*/ 1793750 h 2152509"/>
              <a:gd name="connsiteX6" fmla="*/ 4955607 w 5296915"/>
              <a:gd name="connsiteY6" fmla="*/ 2152509 h 2152509"/>
              <a:gd name="connsiteX7" fmla="*/ 2733998 w 5296915"/>
              <a:gd name="connsiteY7" fmla="*/ 2152509 h 2152509"/>
              <a:gd name="connsiteX8" fmla="*/ 2562917 w 5296915"/>
              <a:gd name="connsiteY8" fmla="*/ 2152509 h 2152509"/>
              <a:gd name="connsiteX9" fmla="*/ 341309 w 5296915"/>
              <a:gd name="connsiteY9" fmla="*/ 2152509 h 2152509"/>
              <a:gd name="connsiteX10" fmla="*/ 0 w 5296915"/>
              <a:gd name="connsiteY10" fmla="*/ 1793750 h 2152509"/>
              <a:gd name="connsiteX11" fmla="*/ 0 w 5296915"/>
              <a:gd name="connsiteY11" fmla="*/ 1224655 h 2152509"/>
              <a:gd name="connsiteX12" fmla="*/ 511788 w 5296915"/>
              <a:gd name="connsiteY12" fmla="*/ 1224655 h 2152509"/>
              <a:gd name="connsiteX13" fmla="*/ 511788 w 5296915"/>
              <a:gd name="connsiteY13" fmla="*/ 1373055 h 2152509"/>
              <a:gd name="connsiteX14" fmla="*/ 813296 w 5296915"/>
              <a:gd name="connsiteY14" fmla="*/ 1076255 h 2152509"/>
              <a:gd name="connsiteX15" fmla="*/ 511788 w 5296915"/>
              <a:gd name="connsiteY15" fmla="*/ 779454 h 2152509"/>
              <a:gd name="connsiteX16" fmla="*/ 511788 w 5296915"/>
              <a:gd name="connsiteY16" fmla="*/ 927854 h 2152509"/>
              <a:gd name="connsiteX17" fmla="*/ 0 w 5296915"/>
              <a:gd name="connsiteY17" fmla="*/ 927854 h 2152509"/>
              <a:gd name="connsiteX18" fmla="*/ 0 w 5296915"/>
              <a:gd name="connsiteY18" fmla="*/ 358759 h 2152509"/>
              <a:gd name="connsiteX19" fmla="*/ 341309 w 5296915"/>
              <a:gd name="connsiteY19" fmla="*/ 0 h 21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6915" h="2152509">
                <a:moveTo>
                  <a:pt x="341309" y="0"/>
                </a:moveTo>
                <a:lnTo>
                  <a:pt x="2562917" y="0"/>
                </a:lnTo>
                <a:lnTo>
                  <a:pt x="2733998" y="0"/>
                </a:lnTo>
                <a:lnTo>
                  <a:pt x="4955607" y="0"/>
                </a:lnTo>
                <a:cubicBezTo>
                  <a:pt x="5144106" y="0"/>
                  <a:pt x="5296915" y="160622"/>
                  <a:pt x="5296915" y="358759"/>
                </a:cubicBezTo>
                <a:lnTo>
                  <a:pt x="5296915" y="1793750"/>
                </a:lnTo>
                <a:cubicBezTo>
                  <a:pt x="5296915" y="1991887"/>
                  <a:pt x="5144106" y="2152509"/>
                  <a:pt x="4955607" y="2152509"/>
                </a:cubicBezTo>
                <a:lnTo>
                  <a:pt x="2733998" y="2152509"/>
                </a:lnTo>
                <a:lnTo>
                  <a:pt x="2562917" y="2152509"/>
                </a:lnTo>
                <a:lnTo>
                  <a:pt x="341309" y="2152509"/>
                </a:lnTo>
                <a:cubicBezTo>
                  <a:pt x="152809" y="2152509"/>
                  <a:pt x="0" y="1991887"/>
                  <a:pt x="0" y="1793750"/>
                </a:cubicBezTo>
                <a:lnTo>
                  <a:pt x="0" y="1224655"/>
                </a:lnTo>
                <a:lnTo>
                  <a:pt x="511788" y="1224655"/>
                </a:lnTo>
                <a:lnTo>
                  <a:pt x="511788" y="1373055"/>
                </a:lnTo>
                <a:lnTo>
                  <a:pt x="813296" y="1076255"/>
                </a:lnTo>
                <a:lnTo>
                  <a:pt x="511788" y="779454"/>
                </a:lnTo>
                <a:lnTo>
                  <a:pt x="511788" y="927854"/>
                </a:lnTo>
                <a:lnTo>
                  <a:pt x="0" y="927854"/>
                </a:lnTo>
                <a:lnTo>
                  <a:pt x="0" y="358759"/>
                </a:lnTo>
                <a:cubicBezTo>
                  <a:pt x="0" y="160622"/>
                  <a:pt x="152809" y="0"/>
                  <a:pt x="3413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50651A10-E737-4BFA-B721-070AC943F314}"/>
              </a:ext>
            </a:extLst>
          </p:cNvPr>
          <p:cNvSpPr/>
          <p:nvPr/>
        </p:nvSpPr>
        <p:spPr>
          <a:xfrm>
            <a:off x="5907830" y="1589645"/>
            <a:ext cx="5296915" cy="2152509"/>
          </a:xfrm>
          <a:custGeom>
            <a:avLst/>
            <a:gdLst>
              <a:gd name="connsiteX0" fmla="*/ 341308 w 5296915"/>
              <a:gd name="connsiteY0" fmla="*/ 0 h 2152509"/>
              <a:gd name="connsiteX1" fmla="*/ 2562917 w 5296915"/>
              <a:gd name="connsiteY1" fmla="*/ 0 h 2152509"/>
              <a:gd name="connsiteX2" fmla="*/ 2733998 w 5296915"/>
              <a:gd name="connsiteY2" fmla="*/ 0 h 2152509"/>
              <a:gd name="connsiteX3" fmla="*/ 4955607 w 5296915"/>
              <a:gd name="connsiteY3" fmla="*/ 0 h 2152509"/>
              <a:gd name="connsiteX4" fmla="*/ 5296915 w 5296915"/>
              <a:gd name="connsiteY4" fmla="*/ 358759 h 2152509"/>
              <a:gd name="connsiteX5" fmla="*/ 5296915 w 5296915"/>
              <a:gd name="connsiteY5" fmla="*/ 1793750 h 2152509"/>
              <a:gd name="connsiteX6" fmla="*/ 4955607 w 5296915"/>
              <a:gd name="connsiteY6" fmla="*/ 2152509 h 2152509"/>
              <a:gd name="connsiteX7" fmla="*/ 2733998 w 5296915"/>
              <a:gd name="connsiteY7" fmla="*/ 2152509 h 2152509"/>
              <a:gd name="connsiteX8" fmla="*/ 2562917 w 5296915"/>
              <a:gd name="connsiteY8" fmla="*/ 2152509 h 2152509"/>
              <a:gd name="connsiteX9" fmla="*/ 341308 w 5296915"/>
              <a:gd name="connsiteY9" fmla="*/ 2152509 h 2152509"/>
              <a:gd name="connsiteX10" fmla="*/ 0 w 5296915"/>
              <a:gd name="connsiteY10" fmla="*/ 1793750 h 2152509"/>
              <a:gd name="connsiteX11" fmla="*/ 0 w 5296915"/>
              <a:gd name="connsiteY11" fmla="*/ 1224655 h 2152509"/>
              <a:gd name="connsiteX12" fmla="*/ 523838 w 5296915"/>
              <a:gd name="connsiteY12" fmla="*/ 1224655 h 2152509"/>
              <a:gd name="connsiteX13" fmla="*/ 523838 w 5296915"/>
              <a:gd name="connsiteY13" fmla="*/ 1373055 h 2152509"/>
              <a:gd name="connsiteX14" fmla="*/ 825347 w 5296915"/>
              <a:gd name="connsiteY14" fmla="*/ 1076255 h 2152509"/>
              <a:gd name="connsiteX15" fmla="*/ 523838 w 5296915"/>
              <a:gd name="connsiteY15" fmla="*/ 779454 h 2152509"/>
              <a:gd name="connsiteX16" fmla="*/ 523838 w 5296915"/>
              <a:gd name="connsiteY16" fmla="*/ 927854 h 2152509"/>
              <a:gd name="connsiteX17" fmla="*/ 0 w 5296915"/>
              <a:gd name="connsiteY17" fmla="*/ 927854 h 2152509"/>
              <a:gd name="connsiteX18" fmla="*/ 0 w 5296915"/>
              <a:gd name="connsiteY18" fmla="*/ 358759 h 2152509"/>
              <a:gd name="connsiteX19" fmla="*/ 341308 w 5296915"/>
              <a:gd name="connsiteY19" fmla="*/ 0 h 21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6915" h="2152509">
                <a:moveTo>
                  <a:pt x="341308" y="0"/>
                </a:moveTo>
                <a:lnTo>
                  <a:pt x="2562917" y="0"/>
                </a:lnTo>
                <a:lnTo>
                  <a:pt x="2733998" y="0"/>
                </a:lnTo>
                <a:lnTo>
                  <a:pt x="4955607" y="0"/>
                </a:lnTo>
                <a:cubicBezTo>
                  <a:pt x="5144106" y="0"/>
                  <a:pt x="5296915" y="160622"/>
                  <a:pt x="5296915" y="358759"/>
                </a:cubicBezTo>
                <a:lnTo>
                  <a:pt x="5296915" y="1793750"/>
                </a:lnTo>
                <a:cubicBezTo>
                  <a:pt x="5296915" y="1991887"/>
                  <a:pt x="5144106" y="2152509"/>
                  <a:pt x="4955607" y="2152509"/>
                </a:cubicBezTo>
                <a:lnTo>
                  <a:pt x="2733998" y="2152509"/>
                </a:lnTo>
                <a:lnTo>
                  <a:pt x="2562917" y="2152509"/>
                </a:lnTo>
                <a:lnTo>
                  <a:pt x="341308" y="2152509"/>
                </a:lnTo>
                <a:cubicBezTo>
                  <a:pt x="152809" y="2152509"/>
                  <a:pt x="0" y="1991887"/>
                  <a:pt x="0" y="1793750"/>
                </a:cubicBezTo>
                <a:lnTo>
                  <a:pt x="0" y="1224655"/>
                </a:lnTo>
                <a:lnTo>
                  <a:pt x="523838" y="1224655"/>
                </a:lnTo>
                <a:lnTo>
                  <a:pt x="523838" y="1373055"/>
                </a:lnTo>
                <a:lnTo>
                  <a:pt x="825347" y="1076255"/>
                </a:lnTo>
                <a:lnTo>
                  <a:pt x="523838" y="779454"/>
                </a:lnTo>
                <a:lnTo>
                  <a:pt x="523838" y="927854"/>
                </a:lnTo>
                <a:lnTo>
                  <a:pt x="0" y="927854"/>
                </a:lnTo>
                <a:lnTo>
                  <a:pt x="0" y="358759"/>
                </a:lnTo>
                <a:cubicBezTo>
                  <a:pt x="0" y="160622"/>
                  <a:pt x="152809" y="0"/>
                  <a:pt x="3413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BCE364C6-63A2-41AB-982F-73B2A3A5C193}"/>
              </a:ext>
            </a:extLst>
          </p:cNvPr>
          <p:cNvSpPr/>
          <p:nvPr/>
        </p:nvSpPr>
        <p:spPr>
          <a:xfrm>
            <a:off x="3201615" y="1642580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1AC91853-E4D7-43E0-9D37-292BEC0B7E6A}"/>
              </a:ext>
            </a:extLst>
          </p:cNvPr>
          <p:cNvSpPr/>
          <p:nvPr/>
        </p:nvSpPr>
        <p:spPr>
          <a:xfrm rot="5400000">
            <a:off x="3201614" y="3858652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AA14DC7A-227C-4DCB-8344-00BFA1DE3FFF}"/>
              </a:ext>
            </a:extLst>
          </p:cNvPr>
          <p:cNvSpPr/>
          <p:nvPr/>
        </p:nvSpPr>
        <p:spPr>
          <a:xfrm>
            <a:off x="988221" y="3858652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" name="Teardrop 1">
            <a:extLst>
              <a:ext uri="{FF2B5EF4-FFF2-40B4-BE49-F238E27FC236}">
                <a16:creationId xmlns:a16="http://schemas.microsoft.com/office/drawing/2014/main" id="{CC5DD518-24B7-466D-83F1-8FB23A056BAC}"/>
              </a:ext>
            </a:extLst>
          </p:cNvPr>
          <p:cNvSpPr/>
          <p:nvPr/>
        </p:nvSpPr>
        <p:spPr>
          <a:xfrm rot="16200000">
            <a:off x="988221" y="1642580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F1732C6-75A8-4920-B5CB-9B29F9E4EFE8}"/>
              </a:ext>
            </a:extLst>
          </p:cNvPr>
          <p:cNvSpPr/>
          <p:nvPr/>
        </p:nvSpPr>
        <p:spPr>
          <a:xfrm>
            <a:off x="2093217" y="2759678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1E880163-7650-4838-9F9F-E629FE368D1E}"/>
              </a:ext>
            </a:extLst>
          </p:cNvPr>
          <p:cNvSpPr/>
          <p:nvPr/>
        </p:nvSpPr>
        <p:spPr>
          <a:xfrm rot="5400000">
            <a:off x="3195564" y="2765730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78B4B8BF-4EB4-48E6-8A67-8BFFE06C0DA6}"/>
              </a:ext>
            </a:extLst>
          </p:cNvPr>
          <p:cNvSpPr/>
          <p:nvPr/>
        </p:nvSpPr>
        <p:spPr>
          <a:xfrm rot="10800000">
            <a:off x="3201616" y="3858652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9A05FC18-F3EE-4523-98D0-CEB3BE6D029A}"/>
              </a:ext>
            </a:extLst>
          </p:cNvPr>
          <p:cNvSpPr/>
          <p:nvPr/>
        </p:nvSpPr>
        <p:spPr>
          <a:xfrm rot="16200000">
            <a:off x="2099268" y="3864704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DED42-D240-4718-B884-5CC95B7E7A72}"/>
              </a:ext>
            </a:extLst>
          </p:cNvPr>
          <p:cNvSpPr txBox="1"/>
          <p:nvPr/>
        </p:nvSpPr>
        <p:spPr>
          <a:xfrm>
            <a:off x="2318915" y="2925635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E4063-0E5B-417D-A1F1-247644DF03A4}"/>
              </a:ext>
            </a:extLst>
          </p:cNvPr>
          <p:cNvSpPr txBox="1"/>
          <p:nvPr/>
        </p:nvSpPr>
        <p:spPr>
          <a:xfrm>
            <a:off x="3361054" y="2925635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5E935-CA58-4530-ABFF-141362991F55}"/>
              </a:ext>
            </a:extLst>
          </p:cNvPr>
          <p:cNvSpPr txBox="1"/>
          <p:nvPr/>
        </p:nvSpPr>
        <p:spPr>
          <a:xfrm>
            <a:off x="2318915" y="3951933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499F3-125D-439F-9CEA-C543B887390B}"/>
              </a:ext>
            </a:extLst>
          </p:cNvPr>
          <p:cNvSpPr txBox="1"/>
          <p:nvPr/>
        </p:nvSpPr>
        <p:spPr>
          <a:xfrm>
            <a:off x="3361054" y="3951933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50E4B-ED6B-4E36-B888-300455BA5047}"/>
              </a:ext>
            </a:extLst>
          </p:cNvPr>
          <p:cNvGrpSpPr/>
          <p:nvPr/>
        </p:nvGrpSpPr>
        <p:grpSpPr>
          <a:xfrm>
            <a:off x="6902434" y="1927236"/>
            <a:ext cx="3922582" cy="1477328"/>
            <a:chOff x="2551706" y="4283314"/>
            <a:chExt cx="1480091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1440B-E8A2-44D0-A114-F02EB44B118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28A9F-8260-4530-93C7-A4A87FE7F556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838FBE-424A-49FB-847A-828CA3D86A88}"/>
              </a:ext>
            </a:extLst>
          </p:cNvPr>
          <p:cNvGrpSpPr/>
          <p:nvPr/>
        </p:nvGrpSpPr>
        <p:grpSpPr>
          <a:xfrm>
            <a:off x="6902434" y="4176378"/>
            <a:ext cx="3922582" cy="1477328"/>
            <a:chOff x="2551706" y="4283314"/>
            <a:chExt cx="1480091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1F48A3-AA1B-441B-855E-B8B22EE235C5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AA6AF2-4C84-45D2-A868-59ED2DD6A431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C3B785-4375-46BB-B3CA-8A3CF350B2AC}"/>
              </a:ext>
            </a:extLst>
          </p:cNvPr>
          <p:cNvGrpSpPr/>
          <p:nvPr/>
        </p:nvGrpSpPr>
        <p:grpSpPr>
          <a:xfrm>
            <a:off x="1211222" y="1967591"/>
            <a:ext cx="1316495" cy="896847"/>
            <a:chOff x="879241" y="1988840"/>
            <a:chExt cx="1316495" cy="896847"/>
          </a:xfrm>
        </p:grpSpPr>
        <p:sp>
          <p:nvSpPr>
            <p:cNvPr id="24" name="Text Placeholder 12">
              <a:extLst>
                <a:ext uri="{FF2B5EF4-FFF2-40B4-BE49-F238E27FC236}">
                  <a16:creationId xmlns:a16="http://schemas.microsoft.com/office/drawing/2014/main" id="{D77DF198-9D8B-4D7D-AE5E-E2A4CC771FF1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 Placeholder 13">
              <a:extLst>
                <a:ext uri="{FF2B5EF4-FFF2-40B4-BE49-F238E27FC236}">
                  <a16:creationId xmlns:a16="http://schemas.microsoft.com/office/drawing/2014/main" id="{C97185A0-F1F8-4A3E-93D1-0A23364AB19B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75A77D-8239-4477-B25A-C68E2FB9728D}"/>
              </a:ext>
            </a:extLst>
          </p:cNvPr>
          <p:cNvGrpSpPr/>
          <p:nvPr/>
        </p:nvGrpSpPr>
        <p:grpSpPr>
          <a:xfrm>
            <a:off x="3710195" y="1967591"/>
            <a:ext cx="1316495" cy="896847"/>
            <a:chOff x="879241" y="1988840"/>
            <a:chExt cx="1316495" cy="896847"/>
          </a:xfrm>
        </p:grpSpPr>
        <p:sp>
          <p:nvSpPr>
            <p:cNvPr id="27" name="Text Placeholder 12">
              <a:extLst>
                <a:ext uri="{FF2B5EF4-FFF2-40B4-BE49-F238E27FC236}">
                  <a16:creationId xmlns:a16="http://schemas.microsoft.com/office/drawing/2014/main" id="{A3955D16-8A30-46B9-9885-175A7DE1BFB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 Placeholder 13">
              <a:extLst>
                <a:ext uri="{FF2B5EF4-FFF2-40B4-BE49-F238E27FC236}">
                  <a16:creationId xmlns:a16="http://schemas.microsoft.com/office/drawing/2014/main" id="{A8001A96-F652-4CF8-A926-599B36411528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B2A81B-E52A-45B4-86AD-701A55E99DED}"/>
              </a:ext>
            </a:extLst>
          </p:cNvPr>
          <p:cNvGrpSpPr/>
          <p:nvPr/>
        </p:nvGrpSpPr>
        <p:grpSpPr>
          <a:xfrm>
            <a:off x="1211222" y="4666187"/>
            <a:ext cx="1316495" cy="896847"/>
            <a:chOff x="879241" y="1988840"/>
            <a:chExt cx="1316495" cy="896847"/>
          </a:xfrm>
        </p:grpSpPr>
        <p:sp>
          <p:nvSpPr>
            <p:cNvPr id="30" name="Text Placeholder 12">
              <a:extLst>
                <a:ext uri="{FF2B5EF4-FFF2-40B4-BE49-F238E27FC236}">
                  <a16:creationId xmlns:a16="http://schemas.microsoft.com/office/drawing/2014/main" id="{85BF90E9-12E1-42B6-91B5-3BF00C2F78D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13">
              <a:extLst>
                <a:ext uri="{FF2B5EF4-FFF2-40B4-BE49-F238E27FC236}">
                  <a16:creationId xmlns:a16="http://schemas.microsoft.com/office/drawing/2014/main" id="{E9CC26E3-EA85-47AB-82F7-A4213EA98685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8FA44D-F222-4036-AD36-443E1D3892D7}"/>
              </a:ext>
            </a:extLst>
          </p:cNvPr>
          <p:cNvGrpSpPr/>
          <p:nvPr/>
        </p:nvGrpSpPr>
        <p:grpSpPr>
          <a:xfrm>
            <a:off x="3710195" y="4666187"/>
            <a:ext cx="1316495" cy="896847"/>
            <a:chOff x="879241" y="1988840"/>
            <a:chExt cx="1316495" cy="896847"/>
          </a:xfrm>
        </p:grpSpPr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4C5C6D32-CD0C-4688-A9F1-D68BF8493ED0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 Placeholder 13">
              <a:extLst>
                <a:ext uri="{FF2B5EF4-FFF2-40B4-BE49-F238E27FC236}">
                  <a16:creationId xmlns:a16="http://schemas.microsoft.com/office/drawing/2014/main" id="{B08ADCCE-FC7A-4215-BA9E-B978FEA2793E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66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ECC5A7-B1C6-41AC-8AAD-1D41485AE68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8A3692-D2B2-46F1-A252-2FF5EB47A84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543367-C1E5-4020-9E0C-0788A14B1BB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7A02F0-940D-43AE-B8E0-E07C00345207}"/>
              </a:ext>
            </a:extLst>
          </p:cNvPr>
          <p:cNvGrpSpPr>
            <a:grpSpLocks noChangeAspect="1"/>
          </p:cNvGrpSpPr>
          <p:nvPr/>
        </p:nvGrpSpPr>
        <p:grpSpPr>
          <a:xfrm>
            <a:off x="5195570" y="1651137"/>
            <a:ext cx="1079981" cy="3728336"/>
            <a:chOff x="1756672" y="2057490"/>
            <a:chExt cx="1042806" cy="3600000"/>
          </a:xfrm>
          <a:solidFill>
            <a:schemeClr val="accent1"/>
          </a:solidFill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176EE1CB-FCE9-4018-BC02-5A9F893BCC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2E209383-BA90-4B3C-B95D-BB70286C5F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620D38F5-A781-48C1-A640-25ADEE6CD5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B83F2ADB-AE12-42A8-94DF-915D8D90EB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4389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6D8AFB3-7764-4824-8CDD-782ADF16D3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EA552549-288D-4B7E-88A3-3FA2AA9FD3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8972AB25-CD32-4CC5-8CD4-E76FF9DD1D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4D9AE2B-10EB-43F5-93FD-030B9E18E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25A9262C-5068-4F79-B94B-DDFCC034E5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1ED7C81-429C-4D48-A200-632C470EDF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77A29E-70D5-4257-A68D-1B65975325D5}"/>
              </a:ext>
            </a:extLst>
          </p:cNvPr>
          <p:cNvGrpSpPr>
            <a:grpSpLocks noChangeAspect="1"/>
          </p:cNvGrpSpPr>
          <p:nvPr/>
        </p:nvGrpSpPr>
        <p:grpSpPr>
          <a:xfrm>
            <a:off x="6843882" y="1651137"/>
            <a:ext cx="1071989" cy="3728336"/>
            <a:chOff x="1755471" y="2057490"/>
            <a:chExt cx="1035089" cy="3600000"/>
          </a:xfrm>
          <a:solidFill>
            <a:schemeClr val="accent2"/>
          </a:solidFill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771F17EB-7AC6-44DF-AD68-968BB00A4A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BBD2B3C8-C252-4AC7-9D35-4C8DEFFCCE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F63EC15E-BFCA-47D2-88BB-A1238BFBB4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BCD0C47-F4B8-44E8-B194-B32F769A3B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2708B3B-93C8-42AD-83B9-9D448AFA54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66BD7AA6-BFDF-4B9A-891B-D9E6DAAEB7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9776A2F-981D-4901-AB5B-727673969A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B13842A5-5E5B-4EBE-BD28-A365D67AD0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3F1D3570-AB4C-46A0-A926-A7B8D6894F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D8D5FA8-BF1A-48F8-847C-DBB977F29C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EC17D4-E106-4F95-9762-C63E36F0083E}"/>
              </a:ext>
            </a:extLst>
          </p:cNvPr>
          <p:cNvGrpSpPr>
            <a:grpSpLocks noChangeAspect="1"/>
          </p:cNvGrpSpPr>
          <p:nvPr/>
        </p:nvGrpSpPr>
        <p:grpSpPr>
          <a:xfrm>
            <a:off x="8484202" y="1651137"/>
            <a:ext cx="1071989" cy="3728336"/>
            <a:chOff x="1755471" y="2057490"/>
            <a:chExt cx="1035089" cy="3600000"/>
          </a:xfrm>
          <a:solidFill>
            <a:schemeClr val="accent3"/>
          </a:solidFill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A93BB0A-F214-4380-BACE-190F67327B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2B6F645-3EA2-49B4-9862-4BB5B24102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6AE774B-5F9A-47B1-964B-D6C0DF2C83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06161E4A-EC5A-4CF7-BD8E-1F6138C521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C5932156-CD53-4BBF-BC0C-AAE6D7FDC2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007B0AC3-6028-4D88-87CB-0D0C92F21A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83E3291-3B20-4521-A4DF-D5C5F058BF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423C1C8B-0A38-42E6-B1D3-35DE8178E6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40E915C-F8A5-4E50-A59D-CA470D9EDC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C200A47B-E28C-4B44-B848-7E241C6F86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C2092C-F949-44AE-9274-1D3118B10BA6}"/>
              </a:ext>
            </a:extLst>
          </p:cNvPr>
          <p:cNvGrpSpPr>
            <a:grpSpLocks noChangeAspect="1"/>
          </p:cNvGrpSpPr>
          <p:nvPr/>
        </p:nvGrpSpPr>
        <p:grpSpPr>
          <a:xfrm>
            <a:off x="10124521" y="1651137"/>
            <a:ext cx="1071989" cy="3728336"/>
            <a:chOff x="1755471" y="2057490"/>
            <a:chExt cx="1035089" cy="3600000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F202D153-3D3D-45C6-9067-2253AF0D69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FBCEA0D0-7646-4649-AA6C-A2460C653F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3B804CA-27F6-43BF-86C3-A5F9651E7C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82D1A5E-E2A9-44BB-BA5E-0CBB2525E9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FE8B5FD3-7132-4CDA-B276-5B6F3EF5C0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51083B55-904D-46E4-A79B-39B733DB72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A1C605-7E3F-4B13-9739-0B60400D7F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18AFDC42-3FC2-4E14-B836-AD7E96F529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C655B440-5FD6-4338-BB23-E535F51F8B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F43586C3-03E6-4E6E-BCE6-AF71E592BE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BE9CFF-0F5F-462C-8681-3A877E519CFB}"/>
              </a:ext>
            </a:extLst>
          </p:cNvPr>
          <p:cNvSpPr txBox="1"/>
          <p:nvPr/>
        </p:nvSpPr>
        <p:spPr>
          <a:xfrm>
            <a:off x="5097990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676BA2-14E4-45B4-9B09-55143158AD00}"/>
              </a:ext>
            </a:extLst>
          </p:cNvPr>
          <p:cNvSpPr txBox="1"/>
          <p:nvPr/>
        </p:nvSpPr>
        <p:spPr>
          <a:xfrm>
            <a:off x="6731197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0E774-D43B-4D1E-BFA7-B7C3C31FCD1E}"/>
              </a:ext>
            </a:extLst>
          </p:cNvPr>
          <p:cNvSpPr txBox="1"/>
          <p:nvPr/>
        </p:nvSpPr>
        <p:spPr>
          <a:xfrm>
            <a:off x="8364404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3150F7-C683-4323-8763-7FCC1C834317}"/>
              </a:ext>
            </a:extLst>
          </p:cNvPr>
          <p:cNvSpPr txBox="1"/>
          <p:nvPr/>
        </p:nvSpPr>
        <p:spPr>
          <a:xfrm>
            <a:off x="9997612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2D6D5CBC-7BC9-4B57-BC5B-BA700FD933F8}"/>
              </a:ext>
            </a:extLst>
          </p:cNvPr>
          <p:cNvSpPr txBox="1"/>
          <p:nvPr/>
        </p:nvSpPr>
        <p:spPr>
          <a:xfrm>
            <a:off x="8669827" y="5682021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CFFE10E6-A856-4DA5-9008-DA5824A879E8}"/>
              </a:ext>
            </a:extLst>
          </p:cNvPr>
          <p:cNvSpPr txBox="1"/>
          <p:nvPr/>
        </p:nvSpPr>
        <p:spPr>
          <a:xfrm>
            <a:off x="7061433" y="5682021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3" name="TextBox 4">
            <a:extLst>
              <a:ext uri="{FF2B5EF4-FFF2-40B4-BE49-F238E27FC236}">
                <a16:creationId xmlns:a16="http://schemas.microsoft.com/office/drawing/2014/main" id="{DD4B400F-8337-4C2B-BF49-A4AB419719FE}"/>
              </a:ext>
            </a:extLst>
          </p:cNvPr>
          <p:cNvSpPr txBox="1"/>
          <p:nvPr/>
        </p:nvSpPr>
        <p:spPr>
          <a:xfrm>
            <a:off x="5266934" y="5682021"/>
            <a:ext cx="95825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100%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246CA56F-22D9-4198-B1B1-A8AF19C7B0FB}"/>
              </a:ext>
            </a:extLst>
          </p:cNvPr>
          <p:cNvSpPr txBox="1"/>
          <p:nvPr/>
        </p:nvSpPr>
        <p:spPr>
          <a:xfrm>
            <a:off x="10278222" y="5674431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30%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0CDB91-9CE1-44B7-BE46-EF9A9905342B}"/>
              </a:ext>
            </a:extLst>
          </p:cNvPr>
          <p:cNvGrpSpPr/>
          <p:nvPr/>
        </p:nvGrpSpPr>
        <p:grpSpPr>
          <a:xfrm>
            <a:off x="895322" y="2589499"/>
            <a:ext cx="3631850" cy="2525351"/>
            <a:chOff x="803640" y="3362835"/>
            <a:chExt cx="2059657" cy="252535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4E1634-EB9D-4B2E-8FC4-44328F52640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Easy to change colors, photos and Text. Get a modern PowerPoint  Presentation that is beautifully designed.  Easy to change colors, photos and Text.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92B3EE-1B3A-41D2-B4CF-C00B04DD49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A1BB9FB-D8BD-43C7-9599-BB4E6EFA2861}"/>
              </a:ext>
            </a:extLst>
          </p:cNvPr>
          <p:cNvSpPr txBox="1"/>
          <p:nvPr/>
        </p:nvSpPr>
        <p:spPr>
          <a:xfrm>
            <a:off x="895322" y="1634620"/>
            <a:ext cx="200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Modern  PowerPoint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6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033FFFA-2198-414A-B99D-7877588D268B}"/>
              </a:ext>
            </a:extLst>
          </p:cNvPr>
          <p:cNvGrpSpPr/>
          <p:nvPr/>
        </p:nvGrpSpPr>
        <p:grpSpPr>
          <a:xfrm>
            <a:off x="2000250" y="3450431"/>
            <a:ext cx="10191750" cy="3429000"/>
            <a:chOff x="2000250" y="3450431"/>
            <a:chExt cx="10191750" cy="3429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59AE9C-4117-42A0-AFE1-96DE0F663825}"/>
                </a:ext>
              </a:extLst>
            </p:cNvPr>
            <p:cNvSpPr/>
            <p:nvPr/>
          </p:nvSpPr>
          <p:spPr>
            <a:xfrm>
              <a:off x="4343400" y="3450431"/>
              <a:ext cx="78486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A71630-EE2E-4CA4-8810-C669B220E7ED}"/>
                </a:ext>
              </a:extLst>
            </p:cNvPr>
            <p:cNvSpPr/>
            <p:nvPr/>
          </p:nvSpPr>
          <p:spPr>
            <a:xfrm>
              <a:off x="2000250" y="6577013"/>
              <a:ext cx="2343150" cy="3024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ame 38">
            <a:extLst>
              <a:ext uri="{FF2B5EF4-FFF2-40B4-BE49-F238E27FC236}">
                <a16:creationId xmlns:a16="http://schemas.microsoft.com/office/drawing/2014/main" id="{2A423986-C6CF-4AF0-8ED5-0A1810DBC397}"/>
              </a:ext>
            </a:extLst>
          </p:cNvPr>
          <p:cNvSpPr/>
          <p:nvPr/>
        </p:nvSpPr>
        <p:spPr>
          <a:xfrm>
            <a:off x="361950" y="323850"/>
            <a:ext cx="3981450" cy="6253163"/>
          </a:xfrm>
          <a:prstGeom prst="frame">
            <a:avLst>
              <a:gd name="adj1" fmla="val 2501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4DDEF0-B82B-48C5-B652-E7CED945780A}"/>
              </a:ext>
            </a:extLst>
          </p:cNvPr>
          <p:cNvGrpSpPr/>
          <p:nvPr/>
        </p:nvGrpSpPr>
        <p:grpSpPr>
          <a:xfrm>
            <a:off x="7610476" y="3931079"/>
            <a:ext cx="3985356" cy="2467704"/>
            <a:chOff x="7610476" y="3805223"/>
            <a:chExt cx="3985356" cy="246770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40E0BA-86BE-4711-92E7-BC371E2F220F}"/>
                </a:ext>
              </a:extLst>
            </p:cNvPr>
            <p:cNvSpPr/>
            <p:nvPr/>
          </p:nvSpPr>
          <p:spPr>
            <a:xfrm>
              <a:off x="7610476" y="4485077"/>
              <a:ext cx="39853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1"/>
                  </a:solidFill>
                </a:rPr>
                <a:t>YOUR LIFE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E6E938-E920-494B-8D36-449051178F9A}"/>
                </a:ext>
              </a:extLst>
            </p:cNvPr>
            <p:cNvSpPr/>
            <p:nvPr/>
          </p:nvSpPr>
          <p:spPr>
            <a:xfrm>
              <a:off x="7610476" y="3805223"/>
              <a:ext cx="398535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1"/>
                  </a:solidFill>
                </a:rPr>
                <a:t>CHANGE </a:t>
              </a:r>
              <a:endParaRPr lang="en-US" sz="4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CDA4A8-E5E8-4CC7-9DE3-A47AEBA28C9B}"/>
                </a:ext>
              </a:extLst>
            </p:cNvPr>
            <p:cNvSpPr/>
            <p:nvPr/>
          </p:nvSpPr>
          <p:spPr>
            <a:xfrm>
              <a:off x="7610476" y="5164931"/>
              <a:ext cx="398535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6600" b="1" dirty="0">
                  <a:solidFill>
                    <a:schemeClr val="accent1"/>
                  </a:solidFill>
                </a:rPr>
                <a:t>2019</a:t>
              </a:r>
            </a:p>
          </p:txBody>
        </p:sp>
      </p:grp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A1FFBDBD-E0B4-4E79-B760-E4AF3903C714}"/>
              </a:ext>
            </a:extLst>
          </p:cNvPr>
          <p:cNvSpPr txBox="1">
            <a:spLocks/>
          </p:cNvSpPr>
          <p:nvPr/>
        </p:nvSpPr>
        <p:spPr>
          <a:xfrm>
            <a:off x="4670523" y="323850"/>
            <a:ext cx="3326552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8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95F3C1-42AB-4343-A5F3-BB438E1536D8}"/>
              </a:ext>
            </a:extLst>
          </p:cNvPr>
          <p:cNvSpPr/>
          <p:nvPr/>
        </p:nvSpPr>
        <p:spPr>
          <a:xfrm>
            <a:off x="4670522" y="963671"/>
            <a:ext cx="3326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sz="3600" b="1" spc="300" dirty="0">
                <a:solidFill>
                  <a:schemeClr val="accent1"/>
                </a:solidFill>
                <a:cs typeface="Arial" pitchFamily="34" charset="0"/>
              </a:rPr>
              <a:t>YOUR BODY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4670523" y="1699219"/>
            <a:ext cx="3482878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CCC406-C16D-40C1-A5D8-B60ED2F024CC}"/>
              </a:ext>
            </a:extLst>
          </p:cNvPr>
          <p:cNvSpPr/>
          <p:nvPr/>
        </p:nvSpPr>
        <p:spPr>
          <a:xfrm>
            <a:off x="8258175" y="476250"/>
            <a:ext cx="66021" cy="2657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5A01D-3FAC-4668-B5A3-68022F4AB06E}"/>
              </a:ext>
            </a:extLst>
          </p:cNvPr>
          <p:cNvSpPr txBox="1"/>
          <p:nvPr/>
        </p:nvSpPr>
        <p:spPr>
          <a:xfrm>
            <a:off x="8585296" y="56772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03C3-D14A-4739-BC5C-FA4B4804D99F}"/>
              </a:ext>
            </a:extLst>
          </p:cNvPr>
          <p:cNvSpPr txBox="1"/>
          <p:nvPr/>
        </p:nvSpPr>
        <p:spPr>
          <a:xfrm>
            <a:off x="8585296" y="88888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7BB17C-90F7-41B2-B7A8-08806FA1AD5C}"/>
              </a:ext>
            </a:extLst>
          </p:cNvPr>
          <p:cNvSpPr txBox="1"/>
          <p:nvPr/>
        </p:nvSpPr>
        <p:spPr>
          <a:xfrm>
            <a:off x="8585296" y="185236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D6E785-06D9-4005-B872-160215C8BC24}"/>
              </a:ext>
            </a:extLst>
          </p:cNvPr>
          <p:cNvSpPr txBox="1"/>
          <p:nvPr/>
        </p:nvSpPr>
        <p:spPr>
          <a:xfrm>
            <a:off x="8585296" y="153120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7E89BB-A685-457C-BB2E-32DC15334FCB}"/>
              </a:ext>
            </a:extLst>
          </p:cNvPr>
          <p:cNvSpPr txBox="1"/>
          <p:nvPr/>
        </p:nvSpPr>
        <p:spPr>
          <a:xfrm>
            <a:off x="8585296" y="121004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70D64-3875-416E-B76A-34330F42E62F}"/>
              </a:ext>
            </a:extLst>
          </p:cNvPr>
          <p:cNvSpPr txBox="1"/>
          <p:nvPr/>
        </p:nvSpPr>
        <p:spPr>
          <a:xfrm>
            <a:off x="8585296" y="217352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6247C7-4B51-4645-87C1-57621665A0E2}"/>
              </a:ext>
            </a:extLst>
          </p:cNvPr>
          <p:cNvSpPr txBox="1"/>
          <p:nvPr/>
        </p:nvSpPr>
        <p:spPr>
          <a:xfrm>
            <a:off x="8585296" y="2815840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7BC95C-090D-46FB-B676-08D26264B5DD}"/>
              </a:ext>
            </a:extLst>
          </p:cNvPr>
          <p:cNvSpPr txBox="1"/>
          <p:nvPr/>
        </p:nvSpPr>
        <p:spPr>
          <a:xfrm>
            <a:off x="8585296" y="249468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C1A6E0-2822-4009-9D91-81A62BA2E4AE}"/>
              </a:ext>
            </a:extLst>
          </p:cNvPr>
          <p:cNvGrpSpPr/>
          <p:nvPr/>
        </p:nvGrpSpPr>
        <p:grpSpPr>
          <a:xfrm>
            <a:off x="4762815" y="5219959"/>
            <a:ext cx="2744284" cy="1368802"/>
            <a:chOff x="10420529" y="1604957"/>
            <a:chExt cx="994597" cy="496088"/>
          </a:xfrm>
          <a:solidFill>
            <a:schemeClr val="accent1">
              <a:alpha val="40000"/>
            </a:schemeClr>
          </a:solidFill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C2B1F632-FADF-465C-B8A0-306D47A5AB65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2DC4E7AF-9094-4D19-86DB-8E79B99BA34B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549308A0-4CBD-463C-9BBC-776B35BFC728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1DB565D-F186-4B1F-B01B-50D28346059F}"/>
              </a:ext>
            </a:extLst>
          </p:cNvPr>
          <p:cNvSpPr txBox="1">
            <a:spLocks/>
          </p:cNvSpPr>
          <p:nvPr/>
        </p:nvSpPr>
        <p:spPr>
          <a:xfrm>
            <a:off x="4670522" y="3568916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</p:spTree>
    <p:extLst>
      <p:ext uri="{BB962C8B-B14F-4D97-AF65-F5344CB8AC3E}">
        <p14:creationId xmlns:p14="http://schemas.microsoft.com/office/powerpoint/2010/main" val="248350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341" y="3431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16F66-8525-42AA-9B52-B2443F6A2CE0}"/>
              </a:ext>
            </a:extLst>
          </p:cNvPr>
          <p:cNvGrpSpPr/>
          <p:nvPr/>
        </p:nvGrpSpPr>
        <p:grpSpPr>
          <a:xfrm>
            <a:off x="6211893" y="1644854"/>
            <a:ext cx="5389421" cy="949960"/>
            <a:chOff x="5888722" y="1602322"/>
            <a:chExt cx="5389421" cy="9499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859A7F-2754-44A1-8B9C-7713EC9CAF67}"/>
              </a:ext>
            </a:extLst>
          </p:cNvPr>
          <p:cNvGrpSpPr/>
          <p:nvPr/>
        </p:nvGrpSpPr>
        <p:grpSpPr>
          <a:xfrm>
            <a:off x="6211893" y="2850990"/>
            <a:ext cx="5389421" cy="949960"/>
            <a:chOff x="5888722" y="1602322"/>
            <a:chExt cx="5389421" cy="949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B945B5-C1F1-47F6-81E3-D6F1C13E5A2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725F0A-3386-4F66-A94B-A74DD0833AD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7EC6A-5C06-4D8E-B66D-B413CFB5F37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35CBC-5029-4C3E-9360-59BC5FF66A7D}"/>
                </a:ext>
              </a:extLst>
            </p:cNvPr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12C789-8F17-4C85-8282-18CFE1E3E2C6}"/>
              </a:ext>
            </a:extLst>
          </p:cNvPr>
          <p:cNvGrpSpPr/>
          <p:nvPr/>
        </p:nvGrpSpPr>
        <p:grpSpPr>
          <a:xfrm>
            <a:off x="6211893" y="4057126"/>
            <a:ext cx="5389421" cy="949960"/>
            <a:chOff x="5888722" y="1602322"/>
            <a:chExt cx="5389421" cy="9499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0C0D07-9E12-46DC-B16B-AB36F0D7390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D3BEF8-FA95-40CE-8A9C-82521904BCCE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3F1A6-42B8-4551-8BE1-18561432BC9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FE6C7F-EDE8-4693-A919-8877135CD78C}"/>
                </a:ext>
              </a:extLst>
            </p:cNvPr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CCD68B-2688-4204-A150-3D4AC264E004}"/>
              </a:ext>
            </a:extLst>
          </p:cNvPr>
          <p:cNvGrpSpPr/>
          <p:nvPr/>
        </p:nvGrpSpPr>
        <p:grpSpPr>
          <a:xfrm>
            <a:off x="6211893" y="5263262"/>
            <a:ext cx="5389421" cy="949960"/>
            <a:chOff x="5888722" y="1602322"/>
            <a:chExt cx="5389421" cy="9499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96DBB1-F31E-4939-BF96-96005E5E6C5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2C11F-BBE0-414B-B054-D328C5D241E5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4C78B0-C7A0-4560-9506-B653AFCF575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A45BAD-5968-4375-8F84-761AC796F008}"/>
                </a:ext>
              </a:extLst>
            </p:cNvPr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BA91A20-4DB7-4F59-BB4A-4B29406D96E4}"/>
              </a:ext>
            </a:extLst>
          </p:cNvPr>
          <p:cNvSpPr/>
          <p:nvPr/>
        </p:nvSpPr>
        <p:spPr>
          <a:xfrm>
            <a:off x="12004158" y="0"/>
            <a:ext cx="1878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2444D6-D4C0-4135-8F3E-9E438B2AA29F}"/>
              </a:ext>
            </a:extLst>
          </p:cNvPr>
          <p:cNvSpPr/>
          <p:nvPr/>
        </p:nvSpPr>
        <p:spPr>
          <a:xfrm>
            <a:off x="5114112" y="1859612"/>
            <a:ext cx="1984982" cy="1984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4264AA-581B-4D1C-A24B-3A1D36E1983E}"/>
              </a:ext>
            </a:extLst>
          </p:cNvPr>
          <p:cNvSpPr/>
          <p:nvPr/>
        </p:nvSpPr>
        <p:spPr>
          <a:xfrm>
            <a:off x="8832552" y="4016108"/>
            <a:ext cx="1984982" cy="19849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EDD060-0477-4240-ADD4-87F4130245A7}"/>
              </a:ext>
            </a:extLst>
          </p:cNvPr>
          <p:cNvSpPr/>
          <p:nvPr/>
        </p:nvSpPr>
        <p:spPr>
          <a:xfrm>
            <a:off x="1394928" y="4016108"/>
            <a:ext cx="1984982" cy="19849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Left-Right Arrow 29">
            <a:extLst>
              <a:ext uri="{FF2B5EF4-FFF2-40B4-BE49-F238E27FC236}">
                <a16:creationId xmlns:a16="http://schemas.microsoft.com/office/drawing/2014/main" id="{AA710329-6C89-401C-9F47-70A682E93FF1}"/>
              </a:ext>
            </a:extLst>
          </p:cNvPr>
          <p:cNvSpPr/>
          <p:nvPr/>
        </p:nvSpPr>
        <p:spPr>
          <a:xfrm rot="19798192">
            <a:off x="3250072" y="3433148"/>
            <a:ext cx="1995932" cy="967040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Left-Right Arrow 30">
            <a:extLst>
              <a:ext uri="{FF2B5EF4-FFF2-40B4-BE49-F238E27FC236}">
                <a16:creationId xmlns:a16="http://schemas.microsoft.com/office/drawing/2014/main" id="{C19CD0EE-F290-463C-9609-0271A58BE802}"/>
              </a:ext>
            </a:extLst>
          </p:cNvPr>
          <p:cNvSpPr/>
          <p:nvPr/>
        </p:nvSpPr>
        <p:spPr>
          <a:xfrm rot="1957735">
            <a:off x="6967202" y="3460408"/>
            <a:ext cx="1995934" cy="967042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4EAB-1288-4684-BDE3-E3DCCBCA5FC2}"/>
              </a:ext>
            </a:extLst>
          </p:cNvPr>
          <p:cNvSpPr txBox="1"/>
          <p:nvPr/>
        </p:nvSpPr>
        <p:spPr>
          <a:xfrm>
            <a:off x="5345490" y="3140515"/>
            <a:ext cx="1501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AAF6-72A9-41D5-A820-53A088DECAC3}"/>
              </a:ext>
            </a:extLst>
          </p:cNvPr>
          <p:cNvSpPr txBox="1"/>
          <p:nvPr/>
        </p:nvSpPr>
        <p:spPr>
          <a:xfrm>
            <a:off x="1636705" y="5361483"/>
            <a:ext cx="1501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F7C2B-F900-4396-970B-1D1FA3D52BC7}"/>
              </a:ext>
            </a:extLst>
          </p:cNvPr>
          <p:cNvSpPr txBox="1"/>
          <p:nvPr/>
        </p:nvSpPr>
        <p:spPr>
          <a:xfrm>
            <a:off x="9074329" y="5337856"/>
            <a:ext cx="1501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1" name="그룹 5">
            <a:extLst>
              <a:ext uri="{FF2B5EF4-FFF2-40B4-BE49-F238E27FC236}">
                <a16:creationId xmlns:a16="http://schemas.microsoft.com/office/drawing/2014/main" id="{00E206B2-A3BA-4ADA-8B7A-B3DB4F0B5405}"/>
              </a:ext>
            </a:extLst>
          </p:cNvPr>
          <p:cNvGrpSpPr/>
          <p:nvPr/>
        </p:nvGrpSpPr>
        <p:grpSpPr>
          <a:xfrm>
            <a:off x="4306030" y="4442059"/>
            <a:ext cx="3600400" cy="1133081"/>
            <a:chOff x="2771800" y="4545603"/>
            <a:chExt cx="3600400" cy="11330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9F9D8-55A6-42F7-A7AC-48AE725A5AD3}"/>
                </a:ext>
              </a:extLst>
            </p:cNvPr>
            <p:cNvSpPr txBox="1"/>
            <p:nvPr/>
          </p:nvSpPr>
          <p:spPr>
            <a:xfrm>
              <a:off x="2771800" y="4545603"/>
              <a:ext cx="36004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Here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8289A2-7142-4C0A-A729-F2C63EBC8AD3}"/>
                </a:ext>
              </a:extLst>
            </p:cNvPr>
            <p:cNvSpPr/>
            <p:nvPr/>
          </p:nvSpPr>
          <p:spPr>
            <a:xfrm>
              <a:off x="2771800" y="5155464"/>
              <a:ext cx="3600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그룹 3">
            <a:extLst>
              <a:ext uri="{FF2B5EF4-FFF2-40B4-BE49-F238E27FC236}">
                <a16:creationId xmlns:a16="http://schemas.microsoft.com/office/drawing/2014/main" id="{78C2D44D-BFD6-4926-98AB-D0F88BC5EBAD}"/>
              </a:ext>
            </a:extLst>
          </p:cNvPr>
          <p:cNvGrpSpPr/>
          <p:nvPr/>
        </p:nvGrpSpPr>
        <p:grpSpPr>
          <a:xfrm>
            <a:off x="1219632" y="1875000"/>
            <a:ext cx="2760056" cy="1325431"/>
            <a:chOff x="752834" y="2079288"/>
            <a:chExt cx="2335573" cy="13254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26B18-8285-43C1-AD6D-90522DC820E0}"/>
                </a:ext>
              </a:extLst>
            </p:cNvPr>
            <p:cNvSpPr txBox="1"/>
            <p:nvPr/>
          </p:nvSpPr>
          <p:spPr>
            <a:xfrm>
              <a:off x="755809" y="2079288"/>
              <a:ext cx="23325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ECDB13-822E-40E8-8287-30D4CCAD5C6F}"/>
                </a:ext>
              </a:extLst>
            </p:cNvPr>
            <p:cNvSpPr txBox="1"/>
            <p:nvPr/>
          </p:nvSpPr>
          <p:spPr>
            <a:xfrm>
              <a:off x="752834" y="2389056"/>
              <a:ext cx="23325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15EC88-87BD-4315-AC33-420901D3624C}"/>
              </a:ext>
            </a:extLst>
          </p:cNvPr>
          <p:cNvSpPr/>
          <p:nvPr/>
        </p:nvSpPr>
        <p:spPr>
          <a:xfrm>
            <a:off x="942329" y="1859612"/>
            <a:ext cx="197768" cy="1300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ACC0AF82-B6BF-4A6D-A450-73FC14D80B8B}"/>
              </a:ext>
            </a:extLst>
          </p:cNvPr>
          <p:cNvGrpSpPr/>
          <p:nvPr/>
        </p:nvGrpSpPr>
        <p:grpSpPr>
          <a:xfrm>
            <a:off x="8233519" y="1875000"/>
            <a:ext cx="2759311" cy="1325431"/>
            <a:chOff x="6012160" y="2079288"/>
            <a:chExt cx="2335573" cy="13254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7C65F-C333-465A-8848-509B898FDC2C}"/>
                </a:ext>
              </a:extLst>
            </p:cNvPr>
            <p:cNvSpPr txBox="1"/>
            <p:nvPr/>
          </p:nvSpPr>
          <p:spPr>
            <a:xfrm>
              <a:off x="6015135" y="2079288"/>
              <a:ext cx="23325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DD590-CD61-494A-A21E-5EC6CC1F0A5F}"/>
                </a:ext>
              </a:extLst>
            </p:cNvPr>
            <p:cNvSpPr txBox="1"/>
            <p:nvPr/>
          </p:nvSpPr>
          <p:spPr>
            <a:xfrm>
              <a:off x="6012160" y="2389056"/>
              <a:ext cx="23325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1317C-2FDE-42E9-8363-93C5798CD068}"/>
              </a:ext>
            </a:extLst>
          </p:cNvPr>
          <p:cNvSpPr/>
          <p:nvPr/>
        </p:nvSpPr>
        <p:spPr>
          <a:xfrm>
            <a:off x="11078602" y="1859612"/>
            <a:ext cx="197768" cy="13006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78E10E9D-BDE2-4928-89D6-D17A6FB0A7BE}"/>
              </a:ext>
            </a:extLst>
          </p:cNvPr>
          <p:cNvSpPr>
            <a:spLocks/>
          </p:cNvSpPr>
          <p:nvPr/>
        </p:nvSpPr>
        <p:spPr bwMode="auto">
          <a:xfrm>
            <a:off x="1864367" y="4321443"/>
            <a:ext cx="1022011" cy="935412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6" name="Freeform 76">
            <a:extLst>
              <a:ext uri="{FF2B5EF4-FFF2-40B4-BE49-F238E27FC236}">
                <a16:creationId xmlns:a16="http://schemas.microsoft.com/office/drawing/2014/main" id="{4751C705-DA3B-43DB-BBC5-08643A3CE446}"/>
              </a:ext>
            </a:extLst>
          </p:cNvPr>
          <p:cNvSpPr>
            <a:spLocks/>
          </p:cNvSpPr>
          <p:nvPr/>
        </p:nvSpPr>
        <p:spPr bwMode="auto">
          <a:xfrm>
            <a:off x="9484863" y="4186974"/>
            <a:ext cx="780262" cy="1126556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Graphic 264">
            <a:extLst>
              <a:ext uri="{FF2B5EF4-FFF2-40B4-BE49-F238E27FC236}">
                <a16:creationId xmlns:a16="http://schemas.microsoft.com/office/drawing/2014/main" id="{0DF18B3C-B5C8-4CCF-A8AE-77256284285C}"/>
              </a:ext>
            </a:extLst>
          </p:cNvPr>
          <p:cNvSpPr/>
          <p:nvPr/>
        </p:nvSpPr>
        <p:spPr>
          <a:xfrm>
            <a:off x="5522418" y="2083049"/>
            <a:ext cx="1011712" cy="948866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chemeClr val="bg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09A777-3A63-48D9-B743-5BB1B6B55A98}"/>
              </a:ext>
            </a:extLst>
          </p:cNvPr>
          <p:cNvSpPr/>
          <p:nvPr/>
        </p:nvSpPr>
        <p:spPr>
          <a:xfrm>
            <a:off x="2816059" y="3662520"/>
            <a:ext cx="946522" cy="1311541"/>
          </a:xfrm>
          <a:custGeom>
            <a:avLst/>
            <a:gdLst>
              <a:gd name="connsiteX0" fmla="*/ 105971 w 861426"/>
              <a:gd name="connsiteY0" fmla="*/ 0 h 1193628"/>
              <a:gd name="connsiteX1" fmla="*/ 81768 w 861426"/>
              <a:gd name="connsiteY1" fmla="*/ 14827 h 1193628"/>
              <a:gd name="connsiteX2" fmla="*/ 704357 w 861426"/>
              <a:gd name="connsiteY2" fmla="*/ 721457 h 1193628"/>
              <a:gd name="connsiteX3" fmla="*/ 860878 w 861426"/>
              <a:gd name="connsiteY3" fmla="*/ 815547 h 1193628"/>
              <a:gd name="connsiteX4" fmla="*/ 529589 w 861426"/>
              <a:gd name="connsiteY4" fmla="*/ 1186888 h 1193628"/>
              <a:gd name="connsiteX5" fmla="*/ 510215 w 861426"/>
              <a:gd name="connsiteY5" fmla="*/ 884276 h 1193628"/>
              <a:gd name="connsiteX6" fmla="*/ 83295 w 861426"/>
              <a:gd name="connsiteY6" fmla="*/ 463182 h 1193628"/>
              <a:gd name="connsiteX7" fmla="*/ 28532 w 861426"/>
              <a:gd name="connsiteY7" fmla="*/ 415537 h 1193628"/>
              <a:gd name="connsiteX8" fmla="*/ 0 w 861426"/>
              <a:gd name="connsiteY8" fmla="*/ 7408 h 119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426" h="1193628">
                <a:moveTo>
                  <a:pt x="105971" y="0"/>
                </a:moveTo>
                <a:lnTo>
                  <a:pt x="81768" y="14827"/>
                </a:lnTo>
                <a:cubicBezTo>
                  <a:pt x="294765" y="122938"/>
                  <a:pt x="439357" y="549650"/>
                  <a:pt x="704357" y="721457"/>
                </a:cubicBezTo>
                <a:cubicBezTo>
                  <a:pt x="761156" y="758117"/>
                  <a:pt x="785906" y="712406"/>
                  <a:pt x="860878" y="815547"/>
                </a:cubicBezTo>
                <a:cubicBezTo>
                  <a:pt x="876223" y="909933"/>
                  <a:pt x="564971" y="1232513"/>
                  <a:pt x="529589" y="1186888"/>
                </a:cubicBezTo>
                <a:cubicBezTo>
                  <a:pt x="424627" y="1236376"/>
                  <a:pt x="491538" y="1001008"/>
                  <a:pt x="510215" y="884276"/>
                </a:cubicBezTo>
                <a:cubicBezTo>
                  <a:pt x="490614" y="848996"/>
                  <a:pt x="234654" y="599021"/>
                  <a:pt x="83295" y="463182"/>
                </a:cubicBezTo>
                <a:lnTo>
                  <a:pt x="28532" y="415537"/>
                </a:lnTo>
                <a:lnTo>
                  <a:pt x="0" y="7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8764-6330-4DBB-867F-A5C9CD78BA72}"/>
              </a:ext>
            </a:extLst>
          </p:cNvPr>
          <p:cNvGrpSpPr/>
          <p:nvPr/>
        </p:nvGrpSpPr>
        <p:grpSpPr>
          <a:xfrm>
            <a:off x="5474206" y="1769487"/>
            <a:ext cx="5630703" cy="736654"/>
            <a:chOff x="500207" y="3343901"/>
            <a:chExt cx="3924773" cy="7366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CEEA5F-34FF-4094-B21B-5B5C3A314406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B015E1-935D-473B-9922-879C941B34C4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A6CC73-A52F-454D-A11B-90E3EEA937E7}"/>
              </a:ext>
            </a:extLst>
          </p:cNvPr>
          <p:cNvGrpSpPr/>
          <p:nvPr/>
        </p:nvGrpSpPr>
        <p:grpSpPr>
          <a:xfrm>
            <a:off x="5972150" y="2944652"/>
            <a:ext cx="5630703" cy="736654"/>
            <a:chOff x="500207" y="3343901"/>
            <a:chExt cx="3924773" cy="7366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247981-A976-4515-91BC-C1020FD9B0F8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B70E3D-A929-4C11-BD5E-57BF6DE0F3D2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6B02FA-2F76-4E42-9F98-16412B51A446}"/>
              </a:ext>
            </a:extLst>
          </p:cNvPr>
          <p:cNvGrpSpPr/>
          <p:nvPr/>
        </p:nvGrpSpPr>
        <p:grpSpPr>
          <a:xfrm>
            <a:off x="5972150" y="4119817"/>
            <a:ext cx="5630703" cy="736654"/>
            <a:chOff x="500207" y="3343901"/>
            <a:chExt cx="3924773" cy="736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549177-DEC3-4838-BEF5-848F6B749AB3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DB709-6984-49D1-B3EC-25E77393DFFC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3CFB09-6250-4449-BB8A-926A69D1936E}"/>
              </a:ext>
            </a:extLst>
          </p:cNvPr>
          <p:cNvGrpSpPr/>
          <p:nvPr/>
        </p:nvGrpSpPr>
        <p:grpSpPr>
          <a:xfrm>
            <a:off x="5474206" y="5294983"/>
            <a:ext cx="5630703" cy="736654"/>
            <a:chOff x="500207" y="3343901"/>
            <a:chExt cx="3924773" cy="7366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24E3D7-CA96-4350-8532-04695D1DAB17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963425-7A11-4702-84FE-D675FDD11600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Donut 5">
            <a:extLst>
              <a:ext uri="{FF2B5EF4-FFF2-40B4-BE49-F238E27FC236}">
                <a16:creationId xmlns:a16="http://schemas.microsoft.com/office/drawing/2014/main" id="{A1E377BF-B5FF-4D63-B05E-1B5FB9AB871D}"/>
              </a:ext>
            </a:extLst>
          </p:cNvPr>
          <p:cNvSpPr/>
          <p:nvPr/>
        </p:nvSpPr>
        <p:spPr>
          <a:xfrm>
            <a:off x="622736" y="3280088"/>
            <a:ext cx="4501728" cy="2751549"/>
          </a:xfrm>
          <a:custGeom>
            <a:avLst/>
            <a:gdLst/>
            <a:ahLst/>
            <a:cxnLst/>
            <a:rect l="l" t="t" r="r" b="b"/>
            <a:pathLst>
              <a:path w="4165635" h="2546122">
                <a:moveTo>
                  <a:pt x="3202575" y="1801576"/>
                </a:moveTo>
                <a:lnTo>
                  <a:pt x="2699315" y="1833514"/>
                </a:lnTo>
                <a:cubicBezTo>
                  <a:pt x="2701806" y="1839662"/>
                  <a:pt x="2702007" y="1845996"/>
                  <a:pt x="2702007" y="1852376"/>
                </a:cubicBezTo>
                <a:cubicBezTo>
                  <a:pt x="2702007" y="1877326"/>
                  <a:pt x="2698937" y="1901559"/>
                  <a:pt x="2692196" y="1924478"/>
                </a:cubicBezTo>
                <a:cubicBezTo>
                  <a:pt x="2705100" y="1965303"/>
                  <a:pt x="2721766" y="2004430"/>
                  <a:pt x="2742905" y="2040862"/>
                </a:cubicBezTo>
                <a:lnTo>
                  <a:pt x="3223429" y="1974873"/>
                </a:lnTo>
                <a:cubicBezTo>
                  <a:pt x="3218725" y="1968587"/>
                  <a:pt x="3218395" y="1960832"/>
                  <a:pt x="3220393" y="1953134"/>
                </a:cubicBezTo>
                <a:lnTo>
                  <a:pt x="3246593" y="1852200"/>
                </a:lnTo>
                <a:cubicBezTo>
                  <a:pt x="3227793" y="1839560"/>
                  <a:pt x="3212971" y="1821975"/>
                  <a:pt x="3202575" y="1801576"/>
                </a:cubicBezTo>
                <a:close/>
                <a:moveTo>
                  <a:pt x="823528" y="1035393"/>
                </a:moveTo>
                <a:cubicBezTo>
                  <a:pt x="443997" y="1035393"/>
                  <a:pt x="136327" y="1343063"/>
                  <a:pt x="136327" y="1722594"/>
                </a:cubicBezTo>
                <a:cubicBezTo>
                  <a:pt x="136327" y="2102125"/>
                  <a:pt x="443997" y="2409795"/>
                  <a:pt x="823528" y="2409795"/>
                </a:cubicBezTo>
                <a:cubicBezTo>
                  <a:pt x="1203059" y="2409795"/>
                  <a:pt x="1510729" y="2102125"/>
                  <a:pt x="1510729" y="1722594"/>
                </a:cubicBezTo>
                <a:cubicBezTo>
                  <a:pt x="1510729" y="1484645"/>
                  <a:pt x="1389791" y="1274942"/>
                  <a:pt x="1205919" y="1151763"/>
                </a:cubicBezTo>
                <a:lnTo>
                  <a:pt x="965602" y="1647382"/>
                </a:lnTo>
                <a:cubicBezTo>
                  <a:pt x="979539" y="1669125"/>
                  <a:pt x="986372" y="1695062"/>
                  <a:pt x="986372" y="1722594"/>
                </a:cubicBezTo>
                <a:cubicBezTo>
                  <a:pt x="986372" y="1812530"/>
                  <a:pt x="913464" y="1885438"/>
                  <a:pt x="823528" y="1885438"/>
                </a:cubicBezTo>
                <a:cubicBezTo>
                  <a:pt x="733592" y="1885438"/>
                  <a:pt x="660684" y="1812530"/>
                  <a:pt x="660684" y="1722594"/>
                </a:cubicBezTo>
                <a:cubicBezTo>
                  <a:pt x="660684" y="1632658"/>
                  <a:pt x="733592" y="1559750"/>
                  <a:pt x="823528" y="1559750"/>
                </a:cubicBezTo>
                <a:lnTo>
                  <a:pt x="850107" y="1565116"/>
                </a:lnTo>
                <a:lnTo>
                  <a:pt x="1082115" y="1086633"/>
                </a:lnTo>
                <a:cubicBezTo>
                  <a:pt x="1002531" y="1053313"/>
                  <a:pt x="915122" y="1035393"/>
                  <a:pt x="823528" y="1035393"/>
                </a:cubicBezTo>
                <a:close/>
                <a:moveTo>
                  <a:pt x="3342107" y="1023629"/>
                </a:moveTo>
                <a:cubicBezTo>
                  <a:pt x="3240506" y="1023629"/>
                  <a:pt x="3144054" y="1045678"/>
                  <a:pt x="3058087" y="1086947"/>
                </a:cubicBezTo>
                <a:lnTo>
                  <a:pt x="3053887" y="1092974"/>
                </a:lnTo>
                <a:lnTo>
                  <a:pt x="3050799" y="1090822"/>
                </a:lnTo>
                <a:cubicBezTo>
                  <a:pt x="2822428" y="1195821"/>
                  <a:pt x="2663579" y="1424027"/>
                  <a:pt x="2657074" y="1690250"/>
                </a:cubicBezTo>
                <a:lnTo>
                  <a:pt x="3194110" y="1656168"/>
                </a:lnTo>
                <a:cubicBezTo>
                  <a:pt x="3218984" y="1599218"/>
                  <a:pt x="3275937" y="1559750"/>
                  <a:pt x="3342107" y="1559750"/>
                </a:cubicBezTo>
                <a:cubicBezTo>
                  <a:pt x="3432043" y="1559750"/>
                  <a:pt x="3504951" y="1632658"/>
                  <a:pt x="3504951" y="1722594"/>
                </a:cubicBezTo>
                <a:cubicBezTo>
                  <a:pt x="3504951" y="1793147"/>
                  <a:pt x="3460084" y="1853220"/>
                  <a:pt x="3396806" y="1874395"/>
                </a:cubicBezTo>
                <a:lnTo>
                  <a:pt x="3366522" y="1991065"/>
                </a:lnTo>
                <a:cubicBezTo>
                  <a:pt x="3360841" y="2012948"/>
                  <a:pt x="3338496" y="2026083"/>
                  <a:pt x="3316614" y="2020403"/>
                </a:cubicBezTo>
                <a:lnTo>
                  <a:pt x="3249731" y="2003042"/>
                </a:lnTo>
                <a:lnTo>
                  <a:pt x="3246233" y="2000401"/>
                </a:lnTo>
                <a:lnTo>
                  <a:pt x="2758942" y="2067319"/>
                </a:lnTo>
                <a:cubicBezTo>
                  <a:pt x="2876224" y="2266319"/>
                  <a:pt x="3093784" y="2398031"/>
                  <a:pt x="3342107" y="2398031"/>
                </a:cubicBezTo>
                <a:cubicBezTo>
                  <a:pt x="3721638" y="2398031"/>
                  <a:pt x="4029308" y="2090361"/>
                  <a:pt x="4029308" y="1710830"/>
                </a:cubicBezTo>
                <a:cubicBezTo>
                  <a:pt x="4029308" y="1331299"/>
                  <a:pt x="3721638" y="1023629"/>
                  <a:pt x="3342107" y="1023629"/>
                </a:cubicBezTo>
                <a:close/>
                <a:moveTo>
                  <a:pt x="2747740" y="879621"/>
                </a:moveTo>
                <a:lnTo>
                  <a:pt x="2431624" y="1557534"/>
                </a:lnTo>
                <a:cubicBezTo>
                  <a:pt x="2466518" y="1559197"/>
                  <a:pt x="2499547" y="1568339"/>
                  <a:pt x="2529463" y="1583175"/>
                </a:cubicBezTo>
                <a:cubicBezTo>
                  <a:pt x="2567390" y="1335541"/>
                  <a:pt x="2715972" y="1124471"/>
                  <a:pt x="2923316" y="1001979"/>
                </a:cubicBezTo>
                <a:close/>
                <a:moveTo>
                  <a:pt x="1412867" y="724962"/>
                </a:moveTo>
                <a:lnTo>
                  <a:pt x="1411108" y="728590"/>
                </a:lnTo>
                <a:lnTo>
                  <a:pt x="2224918" y="1619301"/>
                </a:lnTo>
                <a:cubicBezTo>
                  <a:pt x="2235138" y="1608388"/>
                  <a:pt x="2247595" y="1600380"/>
                  <a:pt x="2260660" y="1593337"/>
                </a:cubicBezTo>
                <a:lnTo>
                  <a:pt x="2612535" y="838741"/>
                </a:lnTo>
                <a:close/>
                <a:moveTo>
                  <a:pt x="1171626" y="702082"/>
                </a:moveTo>
                <a:lnTo>
                  <a:pt x="1171626" y="902031"/>
                </a:lnTo>
                <a:lnTo>
                  <a:pt x="1243936" y="752901"/>
                </a:lnTo>
                <a:lnTo>
                  <a:pt x="1199959" y="704769"/>
                </a:lnTo>
                <a:close/>
                <a:moveTo>
                  <a:pt x="1171626" y="553521"/>
                </a:moveTo>
                <a:lnTo>
                  <a:pt x="1171626" y="555776"/>
                </a:lnTo>
                <a:lnTo>
                  <a:pt x="1175585" y="556152"/>
                </a:lnTo>
                <a:close/>
                <a:moveTo>
                  <a:pt x="1011745" y="349271"/>
                </a:moveTo>
                <a:cubicBezTo>
                  <a:pt x="979497" y="349793"/>
                  <a:pt x="947484" y="352049"/>
                  <a:pt x="916888" y="356022"/>
                </a:cubicBezTo>
                <a:lnTo>
                  <a:pt x="908392" y="357553"/>
                </a:lnTo>
                <a:lnTo>
                  <a:pt x="908392" y="439265"/>
                </a:lnTo>
                <a:lnTo>
                  <a:pt x="1171626" y="439265"/>
                </a:lnTo>
                <a:lnTo>
                  <a:pt x="1171626" y="552218"/>
                </a:lnTo>
                <a:cubicBezTo>
                  <a:pt x="1421494" y="506753"/>
                  <a:pt x="1381070" y="378622"/>
                  <a:pt x="1108009" y="352929"/>
                </a:cubicBezTo>
                <a:cubicBezTo>
                  <a:pt x="1076475" y="349962"/>
                  <a:pt x="1043993" y="348749"/>
                  <a:pt x="1011745" y="349271"/>
                </a:cubicBezTo>
                <a:close/>
                <a:moveTo>
                  <a:pt x="3016658" y="0"/>
                </a:moveTo>
                <a:cubicBezTo>
                  <a:pt x="3179721" y="0"/>
                  <a:pt x="3311909" y="69122"/>
                  <a:pt x="3311909" y="154389"/>
                </a:cubicBezTo>
                <a:cubicBezTo>
                  <a:pt x="3311909" y="239656"/>
                  <a:pt x="3179721" y="308778"/>
                  <a:pt x="3016658" y="308778"/>
                </a:cubicBezTo>
                <a:lnTo>
                  <a:pt x="3014057" y="308503"/>
                </a:lnTo>
                <a:lnTo>
                  <a:pt x="2825604" y="712643"/>
                </a:lnTo>
                <a:lnTo>
                  <a:pt x="2850300" y="714985"/>
                </a:lnTo>
                <a:lnTo>
                  <a:pt x="2846414" y="755960"/>
                </a:lnTo>
                <a:lnTo>
                  <a:pt x="3093803" y="928364"/>
                </a:lnTo>
                <a:cubicBezTo>
                  <a:pt x="3171543" y="900747"/>
                  <a:pt x="3255255" y="887302"/>
                  <a:pt x="3342107" y="887302"/>
                </a:cubicBezTo>
                <a:cubicBezTo>
                  <a:pt x="3796929" y="887302"/>
                  <a:pt x="4165635" y="1256008"/>
                  <a:pt x="4165635" y="1710830"/>
                </a:cubicBezTo>
                <a:cubicBezTo>
                  <a:pt x="4165635" y="2165652"/>
                  <a:pt x="3796929" y="2534358"/>
                  <a:pt x="3342107" y="2534358"/>
                </a:cubicBezTo>
                <a:cubicBezTo>
                  <a:pt x="3023622" y="2534358"/>
                  <a:pt x="2747364" y="2353568"/>
                  <a:pt x="2613987" y="2087225"/>
                </a:cubicBezTo>
                <a:lnTo>
                  <a:pt x="2577703" y="2092208"/>
                </a:lnTo>
                <a:cubicBezTo>
                  <a:pt x="2529779" y="2129043"/>
                  <a:pt x="2469543" y="2149960"/>
                  <a:pt x="2404423" y="2149960"/>
                </a:cubicBezTo>
                <a:cubicBezTo>
                  <a:pt x="2240072" y="2149960"/>
                  <a:pt x="2106839" y="2016727"/>
                  <a:pt x="2106839" y="1852376"/>
                </a:cubicBezTo>
                <a:cubicBezTo>
                  <a:pt x="2106839" y="1808111"/>
                  <a:pt x="2116503" y="1766104"/>
                  <a:pt x="2136219" y="1729502"/>
                </a:cubicBezTo>
                <a:lnTo>
                  <a:pt x="1345448" y="864005"/>
                </a:lnTo>
                <a:lnTo>
                  <a:pt x="1265193" y="1029520"/>
                </a:lnTo>
                <a:cubicBezTo>
                  <a:pt x="1495189" y="1174266"/>
                  <a:pt x="1647056" y="1430695"/>
                  <a:pt x="1647056" y="1722594"/>
                </a:cubicBezTo>
                <a:cubicBezTo>
                  <a:pt x="1647056" y="2177416"/>
                  <a:pt x="1278350" y="2546122"/>
                  <a:pt x="823528" y="2546122"/>
                </a:cubicBezTo>
                <a:cubicBezTo>
                  <a:pt x="368706" y="2546122"/>
                  <a:pt x="0" y="2177416"/>
                  <a:pt x="0" y="1722594"/>
                </a:cubicBezTo>
                <a:cubicBezTo>
                  <a:pt x="0" y="1282630"/>
                  <a:pt x="345010" y="923248"/>
                  <a:pt x="779296" y="901300"/>
                </a:cubicBezTo>
                <a:lnTo>
                  <a:pt x="779296" y="639998"/>
                </a:lnTo>
                <a:cubicBezTo>
                  <a:pt x="728456" y="621795"/>
                  <a:pt x="688211" y="599063"/>
                  <a:pt x="658639" y="573631"/>
                </a:cubicBezTo>
                <a:lnTo>
                  <a:pt x="593343" y="681875"/>
                </a:lnTo>
                <a:cubicBezTo>
                  <a:pt x="581665" y="701234"/>
                  <a:pt x="556505" y="707461"/>
                  <a:pt x="537146" y="695783"/>
                </a:cubicBezTo>
                <a:lnTo>
                  <a:pt x="477979" y="660092"/>
                </a:lnTo>
                <a:cubicBezTo>
                  <a:pt x="458620" y="648414"/>
                  <a:pt x="452393" y="623254"/>
                  <a:pt x="464071" y="603895"/>
                </a:cubicBezTo>
                <a:lnTo>
                  <a:pt x="675806" y="252889"/>
                </a:lnTo>
                <a:lnTo>
                  <a:pt x="681936" y="248370"/>
                </a:lnTo>
                <a:lnTo>
                  <a:pt x="681936" y="143725"/>
                </a:lnTo>
                <a:cubicBezTo>
                  <a:pt x="681936" y="109813"/>
                  <a:pt x="709428" y="82321"/>
                  <a:pt x="743340" y="82321"/>
                </a:cubicBezTo>
                <a:lnTo>
                  <a:pt x="846988" y="82321"/>
                </a:lnTo>
                <a:cubicBezTo>
                  <a:pt x="880900" y="82321"/>
                  <a:pt x="908392" y="109813"/>
                  <a:pt x="908392" y="143725"/>
                </a:cubicBezTo>
                <a:lnTo>
                  <a:pt x="908392" y="239467"/>
                </a:lnTo>
                <a:cubicBezTo>
                  <a:pt x="1000638" y="225331"/>
                  <a:pt x="1100154" y="227987"/>
                  <a:pt x="1190665" y="247692"/>
                </a:cubicBezTo>
                <a:cubicBezTo>
                  <a:pt x="1447155" y="303531"/>
                  <a:pt x="1527311" y="464714"/>
                  <a:pt x="1389055" y="576398"/>
                </a:cubicBezTo>
                <a:lnTo>
                  <a:pt x="2677869" y="698631"/>
                </a:lnTo>
                <a:lnTo>
                  <a:pt x="2869574" y="287518"/>
                </a:lnTo>
                <a:cubicBezTo>
                  <a:pt x="2780929" y="261553"/>
                  <a:pt x="2721407" y="211606"/>
                  <a:pt x="2721407" y="154389"/>
                </a:cubicBezTo>
                <a:cubicBezTo>
                  <a:pt x="2721407" y="69122"/>
                  <a:pt x="2853595" y="0"/>
                  <a:pt x="3016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871293-FABE-4465-B54D-53D8DDBD0678}"/>
              </a:ext>
            </a:extLst>
          </p:cNvPr>
          <p:cNvSpPr/>
          <p:nvPr/>
        </p:nvSpPr>
        <p:spPr>
          <a:xfrm>
            <a:off x="1330192" y="1674842"/>
            <a:ext cx="2776646" cy="3620141"/>
          </a:xfrm>
          <a:custGeom>
            <a:avLst/>
            <a:gdLst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718923 w 2776646"/>
              <a:gd name="connsiteY19" fmla="*/ 2621567 h 3620141"/>
              <a:gd name="connsiteX20" fmla="*/ 1680445 w 2776646"/>
              <a:gd name="connsiteY20" fmla="*/ 2592837 h 3620141"/>
              <a:gd name="connsiteX21" fmla="*/ 1732896 w 2776646"/>
              <a:gd name="connsiteY21" fmla="*/ 2980202 h 3620141"/>
              <a:gd name="connsiteX22" fmla="*/ 1752047 w 2776646"/>
              <a:gd name="connsiteY22" fmla="*/ 3318248 h 3620141"/>
              <a:gd name="connsiteX23" fmla="*/ 1485069 w 2776646"/>
              <a:gd name="connsiteY23" fmla="*/ 3608832 h 3620141"/>
              <a:gd name="connsiteX24" fmla="*/ 1501398 w 2776646"/>
              <a:gd name="connsiteY24" fmla="*/ 3289570 h 3620141"/>
              <a:gd name="connsiteX25" fmla="*/ 1471603 w 2776646"/>
              <a:gd name="connsiteY25" fmla="*/ 3107910 h 3620141"/>
              <a:gd name="connsiteX26" fmla="*/ 1333148 w 2776646"/>
              <a:gd name="connsiteY26" fmla="*/ 2626767 h 3620141"/>
              <a:gd name="connsiteX27" fmla="*/ 1147465 w 2776646"/>
              <a:gd name="connsiteY27" fmla="*/ 2129727 h 3620141"/>
              <a:gd name="connsiteX28" fmla="*/ 1890224 w 2776646"/>
              <a:gd name="connsiteY28" fmla="*/ 1526011 h 3620141"/>
              <a:gd name="connsiteX29" fmla="*/ 1855093 w 2776646"/>
              <a:gd name="connsiteY29" fmla="*/ 1455973 h 3620141"/>
              <a:gd name="connsiteX30" fmla="*/ 1564716 w 2776646"/>
              <a:gd name="connsiteY30" fmla="*/ 1342717 h 3620141"/>
              <a:gd name="connsiteX31" fmla="*/ 1320534 w 2776646"/>
              <a:gd name="connsiteY31" fmla="*/ 1272693 h 3620141"/>
              <a:gd name="connsiteX32" fmla="*/ 1285292 w 2776646"/>
              <a:gd name="connsiteY32" fmla="*/ 1394342 h 3620141"/>
              <a:gd name="connsiteX33" fmla="*/ 1007098 w 2776646"/>
              <a:gd name="connsiteY33" fmla="*/ 1855941 h 3620141"/>
              <a:gd name="connsiteX34" fmla="*/ 751802 w 2776646"/>
              <a:gd name="connsiteY34" fmla="*/ 2067724 h 3620141"/>
              <a:gd name="connsiteX35" fmla="*/ 407476 w 2776646"/>
              <a:gd name="connsiteY35" fmla="*/ 2210905 h 3620141"/>
              <a:gd name="connsiteX36" fmla="*/ 52939 w 2776646"/>
              <a:gd name="connsiteY36" fmla="*/ 2302182 h 3620141"/>
              <a:gd name="connsiteX37" fmla="*/ 31483 w 2776646"/>
              <a:gd name="connsiteY37" fmla="*/ 2236474 h 3620141"/>
              <a:gd name="connsiteX38" fmla="*/ 30142 w 2776646"/>
              <a:gd name="connsiteY38" fmla="*/ 2181494 h 3620141"/>
              <a:gd name="connsiteX39" fmla="*/ 51807 w 2776646"/>
              <a:gd name="connsiteY39" fmla="*/ 2104836 h 3620141"/>
              <a:gd name="connsiteX40" fmla="*/ 427489 w 2776646"/>
              <a:gd name="connsiteY40" fmla="*/ 1964719 h 3620141"/>
              <a:gd name="connsiteX41" fmla="*/ 578027 w 2776646"/>
              <a:gd name="connsiteY41" fmla="*/ 1874818 h 3620141"/>
              <a:gd name="connsiteX42" fmla="*/ 871323 w 2776646"/>
              <a:gd name="connsiteY42" fmla="*/ 1432073 h 3620141"/>
              <a:gd name="connsiteX43" fmla="*/ 910783 w 2776646"/>
              <a:gd name="connsiteY43" fmla="*/ 888994 h 3620141"/>
              <a:gd name="connsiteX44" fmla="*/ 843428 w 2776646"/>
              <a:gd name="connsiteY44" fmla="*/ 919040 h 3620141"/>
              <a:gd name="connsiteX45" fmla="*/ 806928 w 2776646"/>
              <a:gd name="connsiteY45" fmla="*/ 846599 h 3620141"/>
              <a:gd name="connsiteX46" fmla="*/ 680262 w 2776646"/>
              <a:gd name="connsiteY46" fmla="*/ 906426 h 3620141"/>
              <a:gd name="connsiteX47" fmla="*/ 625533 w 2776646"/>
              <a:gd name="connsiteY47" fmla="*/ 835159 h 3620141"/>
              <a:gd name="connsiteX48" fmla="*/ 582064 w 2776646"/>
              <a:gd name="connsiteY48" fmla="*/ 823244 h 3620141"/>
              <a:gd name="connsiteX49" fmla="*/ 590668 w 2776646"/>
              <a:gd name="connsiteY49" fmla="*/ 794930 h 3620141"/>
              <a:gd name="connsiteX50" fmla="*/ 527070 w 2776646"/>
              <a:gd name="connsiteY50" fmla="*/ 741152 h 3620141"/>
              <a:gd name="connsiteX51" fmla="*/ 443329 w 2776646"/>
              <a:gd name="connsiteY51" fmla="*/ 712153 h 3620141"/>
              <a:gd name="connsiteX52" fmla="*/ 481169 w 2776646"/>
              <a:gd name="connsiteY52" fmla="*/ 641570 h 3620141"/>
              <a:gd name="connsiteX53" fmla="*/ 435814 w 2776646"/>
              <a:gd name="connsiteY53" fmla="*/ 568585 h 3620141"/>
              <a:gd name="connsiteX54" fmla="*/ 469087 w 2776646"/>
              <a:gd name="connsiteY54" fmla="*/ 533972 h 3620141"/>
              <a:gd name="connsiteX55" fmla="*/ 443594 w 2776646"/>
              <a:gd name="connsiteY55" fmla="*/ 485403 h 3620141"/>
              <a:gd name="connsiteX56" fmla="*/ 341889 w 2776646"/>
              <a:gd name="connsiteY56" fmla="*/ 444881 h 3620141"/>
              <a:gd name="connsiteX57" fmla="*/ 760882 w 2776646"/>
              <a:gd name="connsiteY57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718923 w 2776646"/>
              <a:gd name="connsiteY19" fmla="*/ 2621567 h 3620141"/>
              <a:gd name="connsiteX20" fmla="*/ 1680445 w 2776646"/>
              <a:gd name="connsiteY20" fmla="*/ 2592837 h 3620141"/>
              <a:gd name="connsiteX21" fmla="*/ 1732896 w 2776646"/>
              <a:gd name="connsiteY21" fmla="*/ 2980202 h 3620141"/>
              <a:gd name="connsiteX22" fmla="*/ 1752047 w 2776646"/>
              <a:gd name="connsiteY22" fmla="*/ 3318248 h 3620141"/>
              <a:gd name="connsiteX23" fmla="*/ 1485069 w 2776646"/>
              <a:gd name="connsiteY23" fmla="*/ 3608832 h 3620141"/>
              <a:gd name="connsiteX24" fmla="*/ 1501398 w 2776646"/>
              <a:gd name="connsiteY24" fmla="*/ 3289570 h 3620141"/>
              <a:gd name="connsiteX25" fmla="*/ 1471603 w 2776646"/>
              <a:gd name="connsiteY25" fmla="*/ 3107910 h 3620141"/>
              <a:gd name="connsiteX26" fmla="*/ 1333148 w 2776646"/>
              <a:gd name="connsiteY26" fmla="*/ 2626767 h 3620141"/>
              <a:gd name="connsiteX27" fmla="*/ 1147465 w 2776646"/>
              <a:gd name="connsiteY27" fmla="*/ 2129727 h 3620141"/>
              <a:gd name="connsiteX28" fmla="*/ 1890224 w 2776646"/>
              <a:gd name="connsiteY28" fmla="*/ 1526011 h 3620141"/>
              <a:gd name="connsiteX29" fmla="*/ 1855093 w 2776646"/>
              <a:gd name="connsiteY29" fmla="*/ 1455973 h 3620141"/>
              <a:gd name="connsiteX30" fmla="*/ 1564716 w 2776646"/>
              <a:gd name="connsiteY30" fmla="*/ 1342717 h 3620141"/>
              <a:gd name="connsiteX31" fmla="*/ 1320534 w 2776646"/>
              <a:gd name="connsiteY31" fmla="*/ 1272693 h 3620141"/>
              <a:gd name="connsiteX32" fmla="*/ 1285292 w 2776646"/>
              <a:gd name="connsiteY32" fmla="*/ 1394342 h 3620141"/>
              <a:gd name="connsiteX33" fmla="*/ 1007098 w 2776646"/>
              <a:gd name="connsiteY33" fmla="*/ 1855941 h 3620141"/>
              <a:gd name="connsiteX34" fmla="*/ 751802 w 2776646"/>
              <a:gd name="connsiteY34" fmla="*/ 2067724 h 3620141"/>
              <a:gd name="connsiteX35" fmla="*/ 407476 w 2776646"/>
              <a:gd name="connsiteY35" fmla="*/ 2210905 h 3620141"/>
              <a:gd name="connsiteX36" fmla="*/ 52939 w 2776646"/>
              <a:gd name="connsiteY36" fmla="*/ 2302182 h 3620141"/>
              <a:gd name="connsiteX37" fmla="*/ 31483 w 2776646"/>
              <a:gd name="connsiteY37" fmla="*/ 2236474 h 3620141"/>
              <a:gd name="connsiteX38" fmla="*/ 30142 w 2776646"/>
              <a:gd name="connsiteY38" fmla="*/ 2181494 h 3620141"/>
              <a:gd name="connsiteX39" fmla="*/ 51807 w 2776646"/>
              <a:gd name="connsiteY39" fmla="*/ 2104836 h 3620141"/>
              <a:gd name="connsiteX40" fmla="*/ 427489 w 2776646"/>
              <a:gd name="connsiteY40" fmla="*/ 1964719 h 3620141"/>
              <a:gd name="connsiteX41" fmla="*/ 578027 w 2776646"/>
              <a:gd name="connsiteY41" fmla="*/ 1874818 h 3620141"/>
              <a:gd name="connsiteX42" fmla="*/ 871323 w 2776646"/>
              <a:gd name="connsiteY42" fmla="*/ 1432073 h 3620141"/>
              <a:gd name="connsiteX43" fmla="*/ 910783 w 2776646"/>
              <a:gd name="connsiteY43" fmla="*/ 888994 h 3620141"/>
              <a:gd name="connsiteX44" fmla="*/ 843428 w 2776646"/>
              <a:gd name="connsiteY44" fmla="*/ 919040 h 3620141"/>
              <a:gd name="connsiteX45" fmla="*/ 806928 w 2776646"/>
              <a:gd name="connsiteY45" fmla="*/ 846599 h 3620141"/>
              <a:gd name="connsiteX46" fmla="*/ 680262 w 2776646"/>
              <a:gd name="connsiteY46" fmla="*/ 906426 h 3620141"/>
              <a:gd name="connsiteX47" fmla="*/ 625533 w 2776646"/>
              <a:gd name="connsiteY47" fmla="*/ 835159 h 3620141"/>
              <a:gd name="connsiteX48" fmla="*/ 582064 w 2776646"/>
              <a:gd name="connsiteY48" fmla="*/ 823244 h 3620141"/>
              <a:gd name="connsiteX49" fmla="*/ 590668 w 2776646"/>
              <a:gd name="connsiteY49" fmla="*/ 794930 h 3620141"/>
              <a:gd name="connsiteX50" fmla="*/ 527070 w 2776646"/>
              <a:gd name="connsiteY50" fmla="*/ 741152 h 3620141"/>
              <a:gd name="connsiteX51" fmla="*/ 443329 w 2776646"/>
              <a:gd name="connsiteY51" fmla="*/ 712153 h 3620141"/>
              <a:gd name="connsiteX52" fmla="*/ 481169 w 2776646"/>
              <a:gd name="connsiteY52" fmla="*/ 641570 h 3620141"/>
              <a:gd name="connsiteX53" fmla="*/ 435814 w 2776646"/>
              <a:gd name="connsiteY53" fmla="*/ 568585 h 3620141"/>
              <a:gd name="connsiteX54" fmla="*/ 469087 w 2776646"/>
              <a:gd name="connsiteY54" fmla="*/ 533972 h 3620141"/>
              <a:gd name="connsiteX55" fmla="*/ 443594 w 2776646"/>
              <a:gd name="connsiteY55" fmla="*/ 485403 h 3620141"/>
              <a:gd name="connsiteX56" fmla="*/ 341889 w 2776646"/>
              <a:gd name="connsiteY56" fmla="*/ 444881 h 3620141"/>
              <a:gd name="connsiteX57" fmla="*/ 760882 w 2776646"/>
              <a:gd name="connsiteY57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680445 w 2776646"/>
              <a:gd name="connsiteY19" fmla="*/ 2592837 h 3620141"/>
              <a:gd name="connsiteX20" fmla="*/ 1732896 w 2776646"/>
              <a:gd name="connsiteY20" fmla="*/ 2980202 h 3620141"/>
              <a:gd name="connsiteX21" fmla="*/ 1752047 w 2776646"/>
              <a:gd name="connsiteY21" fmla="*/ 3318248 h 3620141"/>
              <a:gd name="connsiteX22" fmla="*/ 1485069 w 2776646"/>
              <a:gd name="connsiteY22" fmla="*/ 3608832 h 3620141"/>
              <a:gd name="connsiteX23" fmla="*/ 1501398 w 2776646"/>
              <a:gd name="connsiteY23" fmla="*/ 3289570 h 3620141"/>
              <a:gd name="connsiteX24" fmla="*/ 1471603 w 2776646"/>
              <a:gd name="connsiteY24" fmla="*/ 3107910 h 3620141"/>
              <a:gd name="connsiteX25" fmla="*/ 1333148 w 2776646"/>
              <a:gd name="connsiteY25" fmla="*/ 2626767 h 3620141"/>
              <a:gd name="connsiteX26" fmla="*/ 1147465 w 2776646"/>
              <a:gd name="connsiteY26" fmla="*/ 2129727 h 3620141"/>
              <a:gd name="connsiteX27" fmla="*/ 1890224 w 2776646"/>
              <a:gd name="connsiteY27" fmla="*/ 1526011 h 3620141"/>
              <a:gd name="connsiteX28" fmla="*/ 1855093 w 2776646"/>
              <a:gd name="connsiteY28" fmla="*/ 1455973 h 3620141"/>
              <a:gd name="connsiteX29" fmla="*/ 1564716 w 2776646"/>
              <a:gd name="connsiteY29" fmla="*/ 1342717 h 3620141"/>
              <a:gd name="connsiteX30" fmla="*/ 1320534 w 2776646"/>
              <a:gd name="connsiteY30" fmla="*/ 1272693 h 3620141"/>
              <a:gd name="connsiteX31" fmla="*/ 1285292 w 2776646"/>
              <a:gd name="connsiteY31" fmla="*/ 1394342 h 3620141"/>
              <a:gd name="connsiteX32" fmla="*/ 1007098 w 2776646"/>
              <a:gd name="connsiteY32" fmla="*/ 1855941 h 3620141"/>
              <a:gd name="connsiteX33" fmla="*/ 751802 w 2776646"/>
              <a:gd name="connsiteY33" fmla="*/ 2067724 h 3620141"/>
              <a:gd name="connsiteX34" fmla="*/ 407476 w 2776646"/>
              <a:gd name="connsiteY34" fmla="*/ 2210905 h 3620141"/>
              <a:gd name="connsiteX35" fmla="*/ 52939 w 2776646"/>
              <a:gd name="connsiteY35" fmla="*/ 2302182 h 3620141"/>
              <a:gd name="connsiteX36" fmla="*/ 31483 w 2776646"/>
              <a:gd name="connsiteY36" fmla="*/ 2236474 h 3620141"/>
              <a:gd name="connsiteX37" fmla="*/ 30142 w 2776646"/>
              <a:gd name="connsiteY37" fmla="*/ 2181494 h 3620141"/>
              <a:gd name="connsiteX38" fmla="*/ 51807 w 2776646"/>
              <a:gd name="connsiteY38" fmla="*/ 2104836 h 3620141"/>
              <a:gd name="connsiteX39" fmla="*/ 427489 w 2776646"/>
              <a:gd name="connsiteY39" fmla="*/ 1964719 h 3620141"/>
              <a:gd name="connsiteX40" fmla="*/ 578027 w 2776646"/>
              <a:gd name="connsiteY40" fmla="*/ 1874818 h 3620141"/>
              <a:gd name="connsiteX41" fmla="*/ 871323 w 2776646"/>
              <a:gd name="connsiteY41" fmla="*/ 1432073 h 3620141"/>
              <a:gd name="connsiteX42" fmla="*/ 910783 w 2776646"/>
              <a:gd name="connsiteY42" fmla="*/ 888994 h 3620141"/>
              <a:gd name="connsiteX43" fmla="*/ 843428 w 2776646"/>
              <a:gd name="connsiteY43" fmla="*/ 919040 h 3620141"/>
              <a:gd name="connsiteX44" fmla="*/ 806928 w 2776646"/>
              <a:gd name="connsiteY44" fmla="*/ 846599 h 3620141"/>
              <a:gd name="connsiteX45" fmla="*/ 680262 w 2776646"/>
              <a:gd name="connsiteY45" fmla="*/ 906426 h 3620141"/>
              <a:gd name="connsiteX46" fmla="*/ 625533 w 2776646"/>
              <a:gd name="connsiteY46" fmla="*/ 835159 h 3620141"/>
              <a:gd name="connsiteX47" fmla="*/ 582064 w 2776646"/>
              <a:gd name="connsiteY47" fmla="*/ 823244 h 3620141"/>
              <a:gd name="connsiteX48" fmla="*/ 590668 w 2776646"/>
              <a:gd name="connsiteY48" fmla="*/ 794930 h 3620141"/>
              <a:gd name="connsiteX49" fmla="*/ 527070 w 2776646"/>
              <a:gd name="connsiteY49" fmla="*/ 741152 h 3620141"/>
              <a:gd name="connsiteX50" fmla="*/ 443329 w 2776646"/>
              <a:gd name="connsiteY50" fmla="*/ 712153 h 3620141"/>
              <a:gd name="connsiteX51" fmla="*/ 481169 w 2776646"/>
              <a:gd name="connsiteY51" fmla="*/ 641570 h 3620141"/>
              <a:gd name="connsiteX52" fmla="*/ 435814 w 2776646"/>
              <a:gd name="connsiteY52" fmla="*/ 568585 h 3620141"/>
              <a:gd name="connsiteX53" fmla="*/ 469087 w 2776646"/>
              <a:gd name="connsiteY53" fmla="*/ 533972 h 3620141"/>
              <a:gd name="connsiteX54" fmla="*/ 443594 w 2776646"/>
              <a:gd name="connsiteY54" fmla="*/ 485403 h 3620141"/>
              <a:gd name="connsiteX55" fmla="*/ 341889 w 2776646"/>
              <a:gd name="connsiteY55" fmla="*/ 444881 h 3620141"/>
              <a:gd name="connsiteX56" fmla="*/ 760882 w 2776646"/>
              <a:gd name="connsiteY56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680445 w 2776646"/>
              <a:gd name="connsiteY18" fmla="*/ 2592837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632919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166632 h 3620141"/>
              <a:gd name="connsiteX17" fmla="*/ 1632919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76646" h="3620141">
                <a:moveTo>
                  <a:pt x="760882" y="679"/>
                </a:moveTo>
                <a:cubicBezTo>
                  <a:pt x="879491" y="-5940"/>
                  <a:pt x="992444" y="35862"/>
                  <a:pt x="1051963" y="124445"/>
                </a:cubicBezTo>
                <a:lnTo>
                  <a:pt x="1142352" y="290334"/>
                </a:lnTo>
                <a:cubicBezTo>
                  <a:pt x="1150845" y="306164"/>
                  <a:pt x="1148611" y="340769"/>
                  <a:pt x="1149058" y="364646"/>
                </a:cubicBezTo>
                <a:cubicBezTo>
                  <a:pt x="1142254" y="393798"/>
                  <a:pt x="1105951" y="394790"/>
                  <a:pt x="1080374" y="397123"/>
                </a:cubicBezTo>
                <a:cubicBezTo>
                  <a:pt x="1084132" y="427797"/>
                  <a:pt x="1090572" y="432993"/>
                  <a:pt x="1107739" y="455622"/>
                </a:cubicBezTo>
                <a:lnTo>
                  <a:pt x="1162495" y="440858"/>
                </a:lnTo>
                <a:cubicBezTo>
                  <a:pt x="1181632" y="428714"/>
                  <a:pt x="1191382" y="443391"/>
                  <a:pt x="1209178" y="470136"/>
                </a:cubicBezTo>
                <a:cubicBezTo>
                  <a:pt x="1209518" y="480063"/>
                  <a:pt x="1216562" y="503399"/>
                  <a:pt x="1216902" y="513325"/>
                </a:cubicBezTo>
                <a:cubicBezTo>
                  <a:pt x="1250373" y="535274"/>
                  <a:pt x="1282878" y="488830"/>
                  <a:pt x="1352340" y="525395"/>
                </a:cubicBezTo>
                <a:cubicBezTo>
                  <a:pt x="1439236" y="523071"/>
                  <a:pt x="1576995" y="524419"/>
                  <a:pt x="1605518" y="557047"/>
                </a:cubicBezTo>
                <a:cubicBezTo>
                  <a:pt x="1629577" y="542916"/>
                  <a:pt x="1640225" y="500624"/>
                  <a:pt x="1680375" y="509289"/>
                </a:cubicBezTo>
                <a:cubicBezTo>
                  <a:pt x="2070696" y="589603"/>
                  <a:pt x="2659480" y="769149"/>
                  <a:pt x="2711876" y="840076"/>
                </a:cubicBezTo>
                <a:cubicBezTo>
                  <a:pt x="2757274" y="911823"/>
                  <a:pt x="2812058" y="992956"/>
                  <a:pt x="2746154" y="1053974"/>
                </a:cubicBezTo>
                <a:cubicBezTo>
                  <a:pt x="2692059" y="1118365"/>
                  <a:pt x="2652715" y="1169345"/>
                  <a:pt x="2551686" y="1102320"/>
                </a:cubicBezTo>
                <a:cubicBezTo>
                  <a:pt x="2897642" y="1537996"/>
                  <a:pt x="2629434" y="1740343"/>
                  <a:pt x="2475209" y="1805911"/>
                </a:cubicBezTo>
                <a:lnTo>
                  <a:pt x="1806983" y="2166632"/>
                </a:lnTo>
                <a:lnTo>
                  <a:pt x="1632919" y="2222678"/>
                </a:lnTo>
                <a:lnTo>
                  <a:pt x="1758266" y="2641475"/>
                </a:lnTo>
                <a:cubicBezTo>
                  <a:pt x="1749617" y="2702068"/>
                  <a:pt x="1759304" y="2865758"/>
                  <a:pt x="1732896" y="2980202"/>
                </a:cubicBezTo>
                <a:cubicBezTo>
                  <a:pt x="1733168" y="3117902"/>
                  <a:pt x="1771541" y="3196246"/>
                  <a:pt x="1829868" y="3327976"/>
                </a:cubicBezTo>
                <a:cubicBezTo>
                  <a:pt x="1878996" y="3406511"/>
                  <a:pt x="1547242" y="3602710"/>
                  <a:pt x="1485069" y="3608832"/>
                </a:cubicBezTo>
                <a:cubicBezTo>
                  <a:pt x="1148474" y="3669242"/>
                  <a:pt x="1381752" y="3476770"/>
                  <a:pt x="1501398" y="3289570"/>
                </a:cubicBezTo>
                <a:cubicBezTo>
                  <a:pt x="1499153" y="3206083"/>
                  <a:pt x="1499645" y="3218377"/>
                  <a:pt x="1471603" y="3107910"/>
                </a:cubicBezTo>
                <a:lnTo>
                  <a:pt x="1333148" y="2626767"/>
                </a:lnTo>
                <a:lnTo>
                  <a:pt x="1147465" y="2129727"/>
                </a:lnTo>
                <a:cubicBezTo>
                  <a:pt x="1083499" y="1986150"/>
                  <a:pt x="1631015" y="1721886"/>
                  <a:pt x="1890224" y="1526011"/>
                </a:cubicBezTo>
                <a:lnTo>
                  <a:pt x="1855093" y="1455973"/>
                </a:lnTo>
                <a:cubicBezTo>
                  <a:pt x="1758301" y="1418221"/>
                  <a:pt x="1669554" y="1385833"/>
                  <a:pt x="1564716" y="1342717"/>
                </a:cubicBezTo>
                <a:cubicBezTo>
                  <a:pt x="1519082" y="1345748"/>
                  <a:pt x="1395670" y="1352803"/>
                  <a:pt x="1320534" y="1272693"/>
                </a:cubicBezTo>
                <a:cubicBezTo>
                  <a:pt x="1283798" y="1314375"/>
                  <a:pt x="1337532" y="1297134"/>
                  <a:pt x="1285292" y="1394342"/>
                </a:cubicBezTo>
                <a:cubicBezTo>
                  <a:pt x="1233052" y="1491550"/>
                  <a:pt x="1078179" y="1732362"/>
                  <a:pt x="1007098" y="1855941"/>
                </a:cubicBezTo>
                <a:cubicBezTo>
                  <a:pt x="933955" y="1944976"/>
                  <a:pt x="811536" y="2002826"/>
                  <a:pt x="751802" y="2067724"/>
                </a:cubicBezTo>
                <a:cubicBezTo>
                  <a:pt x="582484" y="2131252"/>
                  <a:pt x="541788" y="2183178"/>
                  <a:pt x="407476" y="2210905"/>
                </a:cubicBezTo>
                <a:cubicBezTo>
                  <a:pt x="229868" y="2426821"/>
                  <a:pt x="53610" y="2307992"/>
                  <a:pt x="52939" y="2302182"/>
                </a:cubicBezTo>
                <a:cubicBezTo>
                  <a:pt x="33728" y="2305995"/>
                  <a:pt x="19190" y="2257259"/>
                  <a:pt x="31483" y="2236474"/>
                </a:cubicBezTo>
                <a:cubicBezTo>
                  <a:pt x="-1595" y="2234016"/>
                  <a:pt x="7534" y="2203434"/>
                  <a:pt x="30142" y="2181494"/>
                </a:cubicBezTo>
                <a:cubicBezTo>
                  <a:pt x="5825" y="2200021"/>
                  <a:pt x="-32521" y="2135377"/>
                  <a:pt x="51807" y="2104836"/>
                </a:cubicBezTo>
                <a:lnTo>
                  <a:pt x="427489" y="1964719"/>
                </a:lnTo>
                <a:lnTo>
                  <a:pt x="578027" y="1874818"/>
                </a:lnTo>
                <a:cubicBezTo>
                  <a:pt x="664617" y="1715167"/>
                  <a:pt x="772664" y="1571609"/>
                  <a:pt x="871323" y="1432073"/>
                </a:cubicBezTo>
                <a:cubicBezTo>
                  <a:pt x="884923" y="1232720"/>
                  <a:pt x="965572" y="931453"/>
                  <a:pt x="910783" y="888994"/>
                </a:cubicBezTo>
                <a:cubicBezTo>
                  <a:pt x="881180" y="891857"/>
                  <a:pt x="873032" y="905449"/>
                  <a:pt x="843428" y="919040"/>
                </a:cubicBezTo>
                <a:cubicBezTo>
                  <a:pt x="818745" y="918136"/>
                  <a:pt x="792722" y="923938"/>
                  <a:pt x="806928" y="846599"/>
                </a:cubicBezTo>
                <a:lnTo>
                  <a:pt x="680262" y="906426"/>
                </a:lnTo>
                <a:cubicBezTo>
                  <a:pt x="649359" y="907648"/>
                  <a:pt x="628490" y="878523"/>
                  <a:pt x="625533" y="835159"/>
                </a:cubicBezTo>
                <a:cubicBezTo>
                  <a:pt x="609167" y="821295"/>
                  <a:pt x="586534" y="835760"/>
                  <a:pt x="582064" y="823244"/>
                </a:cubicBezTo>
                <a:cubicBezTo>
                  <a:pt x="573613" y="811143"/>
                  <a:pt x="600951" y="808388"/>
                  <a:pt x="590668" y="794930"/>
                </a:cubicBezTo>
                <a:cubicBezTo>
                  <a:pt x="537474" y="814995"/>
                  <a:pt x="548051" y="756066"/>
                  <a:pt x="527070" y="741152"/>
                </a:cubicBezTo>
                <a:cubicBezTo>
                  <a:pt x="472337" y="734614"/>
                  <a:pt x="444423" y="740145"/>
                  <a:pt x="443329" y="712153"/>
                </a:cubicBezTo>
                <a:lnTo>
                  <a:pt x="481169" y="641570"/>
                </a:lnTo>
                <a:lnTo>
                  <a:pt x="435814" y="568585"/>
                </a:lnTo>
                <a:lnTo>
                  <a:pt x="469087" y="533972"/>
                </a:lnTo>
                <a:cubicBezTo>
                  <a:pt x="448520" y="519123"/>
                  <a:pt x="450751" y="505616"/>
                  <a:pt x="443594" y="485403"/>
                </a:cubicBezTo>
                <a:cubicBezTo>
                  <a:pt x="410586" y="471896"/>
                  <a:pt x="342714" y="494594"/>
                  <a:pt x="341889" y="444881"/>
                </a:cubicBezTo>
                <a:cubicBezTo>
                  <a:pt x="349806" y="157246"/>
                  <a:pt x="563201" y="11711"/>
                  <a:pt x="760882" y="6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620CD10F-1456-4987-BB52-8BC1A18802AE}"/>
              </a:ext>
            </a:extLst>
          </p:cNvPr>
          <p:cNvSpPr/>
          <p:nvPr/>
        </p:nvSpPr>
        <p:spPr>
          <a:xfrm>
            <a:off x="2362764" y="2110154"/>
            <a:ext cx="3069534" cy="721561"/>
          </a:xfrm>
          <a:custGeom>
            <a:avLst/>
            <a:gdLst>
              <a:gd name="connsiteX0" fmla="*/ 0 w 2340428"/>
              <a:gd name="connsiteY0" fmla="*/ 1600200 h 1600200"/>
              <a:gd name="connsiteX1" fmla="*/ 1436914 w 2340428"/>
              <a:gd name="connsiteY1" fmla="*/ 0 h 1600200"/>
              <a:gd name="connsiteX2" fmla="*/ 2340428 w 2340428"/>
              <a:gd name="connsiteY2" fmla="*/ 0 h 1600200"/>
              <a:gd name="connsiteX0" fmla="*/ 0 w 3801111"/>
              <a:gd name="connsiteY0" fmla="*/ 1736656 h 1736656"/>
              <a:gd name="connsiteX1" fmla="*/ 2897597 w 3801111"/>
              <a:gd name="connsiteY1" fmla="*/ 0 h 1736656"/>
              <a:gd name="connsiteX2" fmla="*/ 3801111 w 3801111"/>
              <a:gd name="connsiteY2" fmla="*/ 0 h 1736656"/>
              <a:gd name="connsiteX0" fmla="*/ 0 w 3032330"/>
              <a:gd name="connsiteY0" fmla="*/ 722984 h 722984"/>
              <a:gd name="connsiteX1" fmla="*/ 2128816 w 3032330"/>
              <a:gd name="connsiteY1" fmla="*/ 0 h 722984"/>
              <a:gd name="connsiteX2" fmla="*/ 3032330 w 3032330"/>
              <a:gd name="connsiteY2" fmla="*/ 0 h 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2330" h="722984">
                <a:moveTo>
                  <a:pt x="0" y="722984"/>
                </a:moveTo>
                <a:lnTo>
                  <a:pt x="2128816" y="0"/>
                </a:lnTo>
                <a:lnTo>
                  <a:pt x="3032330" y="0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5EC50A51-2926-4A4D-96B3-685438624641}"/>
              </a:ext>
            </a:extLst>
          </p:cNvPr>
          <p:cNvSpPr/>
          <p:nvPr/>
        </p:nvSpPr>
        <p:spPr>
          <a:xfrm>
            <a:off x="3539374" y="2911571"/>
            <a:ext cx="1892923" cy="141995"/>
          </a:xfrm>
          <a:custGeom>
            <a:avLst/>
            <a:gdLst>
              <a:gd name="connsiteX0" fmla="*/ 0 w 2307771"/>
              <a:gd name="connsiteY0" fmla="*/ 653143 h 653143"/>
              <a:gd name="connsiteX1" fmla="*/ 1480457 w 2307771"/>
              <a:gd name="connsiteY1" fmla="*/ 0 h 653143"/>
              <a:gd name="connsiteX2" fmla="*/ 2307771 w 2307771"/>
              <a:gd name="connsiteY2" fmla="*/ 0 h 653143"/>
              <a:gd name="connsiteX0" fmla="*/ 0 w 4837275"/>
              <a:gd name="connsiteY0" fmla="*/ 856636 h 856636"/>
              <a:gd name="connsiteX1" fmla="*/ 4009961 w 4837275"/>
              <a:gd name="connsiteY1" fmla="*/ 0 h 856636"/>
              <a:gd name="connsiteX2" fmla="*/ 4837275 w 4837275"/>
              <a:gd name="connsiteY2" fmla="*/ 0 h 856636"/>
              <a:gd name="connsiteX0" fmla="*/ 0 w 2343908"/>
              <a:gd name="connsiteY0" fmla="*/ 0 h 141447"/>
              <a:gd name="connsiteX1" fmla="*/ 1516594 w 2343908"/>
              <a:gd name="connsiteY1" fmla="*/ 141447 h 141447"/>
              <a:gd name="connsiteX2" fmla="*/ 2343908 w 2343908"/>
              <a:gd name="connsiteY2" fmla="*/ 141447 h 14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3908" h="141447">
                <a:moveTo>
                  <a:pt x="0" y="0"/>
                </a:moveTo>
                <a:lnTo>
                  <a:pt x="1516594" y="141447"/>
                </a:lnTo>
                <a:lnTo>
                  <a:pt x="2343908" y="141447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69C0417C-B789-45F6-BC0E-C4C38FAFBD9B}"/>
              </a:ext>
            </a:extLst>
          </p:cNvPr>
          <p:cNvSpPr/>
          <p:nvPr/>
        </p:nvSpPr>
        <p:spPr>
          <a:xfrm>
            <a:off x="3230330" y="3577327"/>
            <a:ext cx="2243876" cy="850264"/>
          </a:xfrm>
          <a:custGeom>
            <a:avLst/>
            <a:gdLst>
              <a:gd name="connsiteX0" fmla="*/ 0 w 1730828"/>
              <a:gd name="connsiteY0" fmla="*/ 0 h 402771"/>
              <a:gd name="connsiteX1" fmla="*/ 979714 w 1730828"/>
              <a:gd name="connsiteY1" fmla="*/ 402771 h 402771"/>
              <a:gd name="connsiteX2" fmla="*/ 1730828 w 1730828"/>
              <a:gd name="connsiteY2" fmla="*/ 402771 h 402771"/>
              <a:gd name="connsiteX0" fmla="*/ 0 w 2454358"/>
              <a:gd name="connsiteY0" fmla="*/ 0 h 473142"/>
              <a:gd name="connsiteX1" fmla="*/ 1703244 w 2454358"/>
              <a:gd name="connsiteY1" fmla="*/ 473142 h 473142"/>
              <a:gd name="connsiteX2" fmla="*/ 2454358 w 2454358"/>
              <a:gd name="connsiteY2" fmla="*/ 473142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358" h="473142">
                <a:moveTo>
                  <a:pt x="0" y="0"/>
                </a:moveTo>
                <a:lnTo>
                  <a:pt x="1703244" y="473142"/>
                </a:lnTo>
                <a:lnTo>
                  <a:pt x="2454358" y="473142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86853ED5-8D3B-4165-8154-8AF892357CF6}"/>
              </a:ext>
            </a:extLst>
          </p:cNvPr>
          <p:cNvSpPr/>
          <p:nvPr/>
        </p:nvSpPr>
        <p:spPr>
          <a:xfrm>
            <a:off x="2800805" y="4168292"/>
            <a:ext cx="2673401" cy="1434466"/>
          </a:xfrm>
          <a:custGeom>
            <a:avLst/>
            <a:gdLst>
              <a:gd name="connsiteX0" fmla="*/ 0 w 1175657"/>
              <a:gd name="connsiteY0" fmla="*/ 0 h 1110343"/>
              <a:gd name="connsiteX1" fmla="*/ 326572 w 1175657"/>
              <a:gd name="connsiteY1" fmla="*/ 1110343 h 1110343"/>
              <a:gd name="connsiteX2" fmla="*/ 1175657 w 1175657"/>
              <a:gd name="connsiteY2" fmla="*/ 1110343 h 1110343"/>
              <a:gd name="connsiteX0" fmla="*/ 0 w 2508056"/>
              <a:gd name="connsiteY0" fmla="*/ 0 h 850732"/>
              <a:gd name="connsiteX1" fmla="*/ 1658971 w 2508056"/>
              <a:gd name="connsiteY1" fmla="*/ 850732 h 850732"/>
              <a:gd name="connsiteX2" fmla="*/ 2508056 w 2508056"/>
              <a:gd name="connsiteY2" fmla="*/ 850732 h 85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056" h="850732">
                <a:moveTo>
                  <a:pt x="0" y="0"/>
                </a:moveTo>
                <a:lnTo>
                  <a:pt x="1658971" y="850732"/>
                </a:lnTo>
                <a:lnTo>
                  <a:pt x="2508056" y="850732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5301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8FB1B-62D1-4A49-8C46-073BF5B6986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245FC4-64ED-4D93-B982-1A32AE5BFBA6}"/>
              </a:ext>
            </a:extLst>
          </p:cNvPr>
          <p:cNvSpPr/>
          <p:nvPr/>
        </p:nvSpPr>
        <p:spPr>
          <a:xfrm rot="19367455">
            <a:off x="9346953" y="-626079"/>
            <a:ext cx="711243" cy="3992580"/>
          </a:xfrm>
          <a:custGeom>
            <a:avLst/>
            <a:gdLst>
              <a:gd name="connsiteX0" fmla="*/ 0 w 706171"/>
              <a:gd name="connsiteY0" fmla="*/ 0 h 3992580"/>
              <a:gd name="connsiteX1" fmla="*/ 706171 w 706171"/>
              <a:gd name="connsiteY1" fmla="*/ 0 h 3992580"/>
              <a:gd name="connsiteX2" fmla="*/ 706171 w 706171"/>
              <a:gd name="connsiteY2" fmla="*/ 3992580 h 3992580"/>
              <a:gd name="connsiteX3" fmla="*/ 0 w 706171"/>
              <a:gd name="connsiteY3" fmla="*/ 3992580 h 3992580"/>
              <a:gd name="connsiteX4" fmla="*/ 0 w 706171"/>
              <a:gd name="connsiteY4" fmla="*/ 0 h 3992580"/>
              <a:gd name="connsiteX0" fmla="*/ 0 w 711243"/>
              <a:gd name="connsiteY0" fmla="*/ 0 h 3992580"/>
              <a:gd name="connsiteX1" fmla="*/ 706171 w 711243"/>
              <a:gd name="connsiteY1" fmla="*/ 0 h 3992580"/>
              <a:gd name="connsiteX2" fmla="*/ 711243 w 711243"/>
              <a:gd name="connsiteY2" fmla="*/ 542530 h 3992580"/>
              <a:gd name="connsiteX3" fmla="*/ 706171 w 711243"/>
              <a:gd name="connsiteY3" fmla="*/ 3992580 h 3992580"/>
              <a:gd name="connsiteX4" fmla="*/ 0 w 711243"/>
              <a:gd name="connsiteY4" fmla="*/ 3992580 h 3992580"/>
              <a:gd name="connsiteX5" fmla="*/ 0 w 711243"/>
              <a:gd name="connsiteY5" fmla="*/ 0 h 3992580"/>
              <a:gd name="connsiteX0" fmla="*/ 0 w 711243"/>
              <a:gd name="connsiteY0" fmla="*/ 0 h 3992580"/>
              <a:gd name="connsiteX1" fmla="*/ 711243 w 711243"/>
              <a:gd name="connsiteY1" fmla="*/ 542530 h 3992580"/>
              <a:gd name="connsiteX2" fmla="*/ 706171 w 711243"/>
              <a:gd name="connsiteY2" fmla="*/ 3992580 h 3992580"/>
              <a:gd name="connsiteX3" fmla="*/ 0 w 711243"/>
              <a:gd name="connsiteY3" fmla="*/ 3992580 h 3992580"/>
              <a:gd name="connsiteX4" fmla="*/ 0 w 711243"/>
              <a:gd name="connsiteY4" fmla="*/ 0 h 39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43" h="3992580">
                <a:moveTo>
                  <a:pt x="0" y="0"/>
                </a:moveTo>
                <a:lnTo>
                  <a:pt x="711243" y="542530"/>
                </a:lnTo>
                <a:cubicBezTo>
                  <a:pt x="709552" y="1692547"/>
                  <a:pt x="707862" y="2842563"/>
                  <a:pt x="706171" y="3992580"/>
                </a:cubicBezTo>
                <a:lnTo>
                  <a:pt x="0" y="39925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C27DF0-862E-4400-B4A6-DA55301C9B1C}"/>
              </a:ext>
            </a:extLst>
          </p:cNvPr>
          <p:cNvSpPr/>
          <p:nvPr/>
        </p:nvSpPr>
        <p:spPr>
          <a:xfrm rot="19367455">
            <a:off x="5026155" y="-826504"/>
            <a:ext cx="714869" cy="5995179"/>
          </a:xfrm>
          <a:custGeom>
            <a:avLst/>
            <a:gdLst>
              <a:gd name="connsiteX0" fmla="*/ 0 w 706171"/>
              <a:gd name="connsiteY0" fmla="*/ 0 h 5995179"/>
              <a:gd name="connsiteX1" fmla="*/ 706171 w 706171"/>
              <a:gd name="connsiteY1" fmla="*/ 0 h 5995179"/>
              <a:gd name="connsiteX2" fmla="*/ 706171 w 706171"/>
              <a:gd name="connsiteY2" fmla="*/ 5995179 h 5995179"/>
              <a:gd name="connsiteX3" fmla="*/ 0 w 706171"/>
              <a:gd name="connsiteY3" fmla="*/ 5995179 h 5995179"/>
              <a:gd name="connsiteX4" fmla="*/ 0 w 706171"/>
              <a:gd name="connsiteY4" fmla="*/ 0 h 5995179"/>
              <a:gd name="connsiteX0" fmla="*/ 0 w 732012"/>
              <a:gd name="connsiteY0" fmla="*/ 0 h 5995179"/>
              <a:gd name="connsiteX1" fmla="*/ 706171 w 732012"/>
              <a:gd name="connsiteY1" fmla="*/ 0 h 5995179"/>
              <a:gd name="connsiteX2" fmla="*/ 732012 w 732012"/>
              <a:gd name="connsiteY2" fmla="*/ 530763 h 5995179"/>
              <a:gd name="connsiteX3" fmla="*/ 706171 w 732012"/>
              <a:gd name="connsiteY3" fmla="*/ 5995179 h 5995179"/>
              <a:gd name="connsiteX4" fmla="*/ 0 w 732012"/>
              <a:gd name="connsiteY4" fmla="*/ 5995179 h 5995179"/>
              <a:gd name="connsiteX5" fmla="*/ 0 w 732012"/>
              <a:gd name="connsiteY5" fmla="*/ 0 h 5995179"/>
              <a:gd name="connsiteX0" fmla="*/ 0 w 732012"/>
              <a:gd name="connsiteY0" fmla="*/ 0 h 5995179"/>
              <a:gd name="connsiteX1" fmla="*/ 732012 w 732012"/>
              <a:gd name="connsiteY1" fmla="*/ 530763 h 5995179"/>
              <a:gd name="connsiteX2" fmla="*/ 706171 w 732012"/>
              <a:gd name="connsiteY2" fmla="*/ 5995179 h 5995179"/>
              <a:gd name="connsiteX3" fmla="*/ 0 w 732012"/>
              <a:gd name="connsiteY3" fmla="*/ 5995179 h 5995179"/>
              <a:gd name="connsiteX4" fmla="*/ 0 w 732012"/>
              <a:gd name="connsiteY4" fmla="*/ 0 h 5995179"/>
              <a:gd name="connsiteX0" fmla="*/ 0 w 713767"/>
              <a:gd name="connsiteY0" fmla="*/ 0 h 5995179"/>
              <a:gd name="connsiteX1" fmla="*/ 713767 w 713767"/>
              <a:gd name="connsiteY1" fmla="*/ 550383 h 5995179"/>
              <a:gd name="connsiteX2" fmla="*/ 706171 w 713767"/>
              <a:gd name="connsiteY2" fmla="*/ 5995179 h 5995179"/>
              <a:gd name="connsiteX3" fmla="*/ 0 w 713767"/>
              <a:gd name="connsiteY3" fmla="*/ 5995179 h 5995179"/>
              <a:gd name="connsiteX4" fmla="*/ 0 w 713767"/>
              <a:gd name="connsiteY4" fmla="*/ 0 h 5995179"/>
              <a:gd name="connsiteX0" fmla="*/ 0 w 714869"/>
              <a:gd name="connsiteY0" fmla="*/ 0 h 5995179"/>
              <a:gd name="connsiteX1" fmla="*/ 714869 w 714869"/>
              <a:gd name="connsiteY1" fmla="*/ 544524 h 5995179"/>
              <a:gd name="connsiteX2" fmla="*/ 706171 w 714869"/>
              <a:gd name="connsiteY2" fmla="*/ 5995179 h 5995179"/>
              <a:gd name="connsiteX3" fmla="*/ 0 w 714869"/>
              <a:gd name="connsiteY3" fmla="*/ 5995179 h 5995179"/>
              <a:gd name="connsiteX4" fmla="*/ 0 w 714869"/>
              <a:gd name="connsiteY4" fmla="*/ 0 h 599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869" h="5995179">
                <a:moveTo>
                  <a:pt x="0" y="0"/>
                </a:moveTo>
                <a:lnTo>
                  <a:pt x="714869" y="544524"/>
                </a:lnTo>
                <a:cubicBezTo>
                  <a:pt x="711970" y="2361409"/>
                  <a:pt x="709070" y="4178294"/>
                  <a:pt x="706171" y="5995179"/>
                </a:cubicBezTo>
                <a:lnTo>
                  <a:pt x="0" y="5995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70CC91-6305-4842-AA29-2620A37D44F0}"/>
              </a:ext>
            </a:extLst>
          </p:cNvPr>
          <p:cNvSpPr/>
          <p:nvPr/>
        </p:nvSpPr>
        <p:spPr>
          <a:xfrm rot="19367455">
            <a:off x="7160482" y="-882082"/>
            <a:ext cx="706812" cy="6535362"/>
          </a:xfrm>
          <a:custGeom>
            <a:avLst/>
            <a:gdLst>
              <a:gd name="connsiteX0" fmla="*/ 0 w 706171"/>
              <a:gd name="connsiteY0" fmla="*/ 0 h 6535362"/>
              <a:gd name="connsiteX1" fmla="*/ 706171 w 706171"/>
              <a:gd name="connsiteY1" fmla="*/ 0 h 6535362"/>
              <a:gd name="connsiteX2" fmla="*/ 706171 w 706171"/>
              <a:gd name="connsiteY2" fmla="*/ 6535362 h 6535362"/>
              <a:gd name="connsiteX3" fmla="*/ 0 w 706171"/>
              <a:gd name="connsiteY3" fmla="*/ 6535362 h 6535362"/>
              <a:gd name="connsiteX4" fmla="*/ 0 w 706171"/>
              <a:gd name="connsiteY4" fmla="*/ 0 h 6535362"/>
              <a:gd name="connsiteX0" fmla="*/ 0 w 706828"/>
              <a:gd name="connsiteY0" fmla="*/ 0 h 6535362"/>
              <a:gd name="connsiteX1" fmla="*/ 706171 w 706828"/>
              <a:gd name="connsiteY1" fmla="*/ 0 h 6535362"/>
              <a:gd name="connsiteX2" fmla="*/ 706812 w 706828"/>
              <a:gd name="connsiteY2" fmla="*/ 533974 h 6535362"/>
              <a:gd name="connsiteX3" fmla="*/ 706171 w 706828"/>
              <a:gd name="connsiteY3" fmla="*/ 6535362 h 6535362"/>
              <a:gd name="connsiteX4" fmla="*/ 0 w 706828"/>
              <a:gd name="connsiteY4" fmla="*/ 6535362 h 6535362"/>
              <a:gd name="connsiteX5" fmla="*/ 0 w 706828"/>
              <a:gd name="connsiteY5" fmla="*/ 0 h 6535362"/>
              <a:gd name="connsiteX0" fmla="*/ 0 w 706812"/>
              <a:gd name="connsiteY0" fmla="*/ 0 h 6535362"/>
              <a:gd name="connsiteX1" fmla="*/ 706812 w 706812"/>
              <a:gd name="connsiteY1" fmla="*/ 533974 h 6535362"/>
              <a:gd name="connsiteX2" fmla="*/ 706171 w 706812"/>
              <a:gd name="connsiteY2" fmla="*/ 6535362 h 6535362"/>
              <a:gd name="connsiteX3" fmla="*/ 0 w 706812"/>
              <a:gd name="connsiteY3" fmla="*/ 6535362 h 6535362"/>
              <a:gd name="connsiteX4" fmla="*/ 0 w 706812"/>
              <a:gd name="connsiteY4" fmla="*/ 0 h 65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812" h="6535362">
                <a:moveTo>
                  <a:pt x="0" y="0"/>
                </a:moveTo>
                <a:lnTo>
                  <a:pt x="706812" y="533974"/>
                </a:lnTo>
                <a:cubicBezTo>
                  <a:pt x="706598" y="2534437"/>
                  <a:pt x="706385" y="4534899"/>
                  <a:pt x="706171" y="6535362"/>
                </a:cubicBezTo>
                <a:lnTo>
                  <a:pt x="0" y="65353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E4B1D-DC46-4331-9F7E-83BF0592DE38}"/>
              </a:ext>
            </a:extLst>
          </p:cNvPr>
          <p:cNvSpPr txBox="1"/>
          <p:nvPr/>
        </p:nvSpPr>
        <p:spPr>
          <a:xfrm flipH="1">
            <a:off x="1310391" y="931653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39267-BDE3-4FC5-85E6-7270AC60764D}"/>
              </a:ext>
            </a:extLst>
          </p:cNvPr>
          <p:cNvSpPr txBox="1"/>
          <p:nvPr/>
        </p:nvSpPr>
        <p:spPr>
          <a:xfrm>
            <a:off x="1310391" y="3877687"/>
            <a:ext cx="4595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BBB90-40F2-4CD9-90D7-F7D77969806B}"/>
              </a:ext>
            </a:extLst>
          </p:cNvPr>
          <p:cNvSpPr txBox="1"/>
          <p:nvPr/>
        </p:nvSpPr>
        <p:spPr>
          <a:xfrm>
            <a:off x="1310391" y="3041097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2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3D99D-6B5F-47C9-B30F-65F2C5B36C8E}"/>
              </a:ext>
            </a:extLst>
          </p:cNvPr>
          <p:cNvSpPr/>
          <p:nvPr/>
        </p:nvSpPr>
        <p:spPr>
          <a:xfrm>
            <a:off x="0" y="1700953"/>
            <a:ext cx="12192000" cy="21010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899CCB-E98A-4A0F-990A-B3B741927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601721"/>
              </p:ext>
            </p:extLst>
          </p:nvPr>
        </p:nvGraphicFramePr>
        <p:xfrm>
          <a:off x="1363338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DB1C84BE-B201-46E3-8C39-D529746EE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085676"/>
              </p:ext>
            </p:extLst>
          </p:nvPr>
        </p:nvGraphicFramePr>
        <p:xfrm>
          <a:off x="3950532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D9BFAD82-AEFA-4D67-AD75-2D95CFC46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549635"/>
              </p:ext>
            </p:extLst>
          </p:nvPr>
        </p:nvGraphicFramePr>
        <p:xfrm>
          <a:off x="6537726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68B78811-7AAA-42AD-8AD1-139611FDD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192523"/>
              </p:ext>
            </p:extLst>
          </p:nvPr>
        </p:nvGraphicFramePr>
        <p:xfrm>
          <a:off x="9124919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8D0E0F7-F0EB-4EC2-B0E2-F95C74BD9D7C}"/>
              </a:ext>
            </a:extLst>
          </p:cNvPr>
          <p:cNvGrpSpPr/>
          <p:nvPr/>
        </p:nvGrpSpPr>
        <p:grpSpPr>
          <a:xfrm>
            <a:off x="920929" y="4226565"/>
            <a:ext cx="10359751" cy="216024"/>
            <a:chOff x="-429947" y="3284984"/>
            <a:chExt cx="10359751" cy="216024"/>
          </a:xfrm>
          <a:solidFill>
            <a:schemeClr val="accent4"/>
          </a:solidFill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70DABE63-3FC5-4EA7-AB82-469BF17F892C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8D3A10-E8CC-4E3A-8528-4BBEB6DA4C26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B6F5A461-6F47-4957-90B7-B8E9BFD1A50B}"/>
              </a:ext>
            </a:extLst>
          </p:cNvPr>
          <p:cNvSpPr/>
          <p:nvPr/>
        </p:nvSpPr>
        <p:spPr>
          <a:xfrm rot="10800000">
            <a:off x="1390877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0AD1D-17A5-4FF7-9861-A84EFE97AE59}"/>
              </a:ext>
            </a:extLst>
          </p:cNvPr>
          <p:cNvSpPr txBox="1"/>
          <p:nvPr/>
        </p:nvSpPr>
        <p:spPr>
          <a:xfrm>
            <a:off x="1624520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40DC5FE6-F4D1-4181-8D1B-658BE916A4F5}"/>
              </a:ext>
            </a:extLst>
          </p:cNvPr>
          <p:cNvSpPr/>
          <p:nvPr/>
        </p:nvSpPr>
        <p:spPr>
          <a:xfrm rot="10800000">
            <a:off x="3978071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86E3E-5214-408A-BB46-CC8D07EECFAF}"/>
              </a:ext>
            </a:extLst>
          </p:cNvPr>
          <p:cNvSpPr txBox="1"/>
          <p:nvPr/>
        </p:nvSpPr>
        <p:spPr>
          <a:xfrm>
            <a:off x="4211714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E68B58C8-5548-455F-BB83-0E8285F8FCC7}"/>
              </a:ext>
            </a:extLst>
          </p:cNvPr>
          <p:cNvSpPr/>
          <p:nvPr/>
        </p:nvSpPr>
        <p:spPr>
          <a:xfrm rot="10800000">
            <a:off x="6565265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4A5CB-D384-4CE9-869D-DA5DF3CA2F0A}"/>
              </a:ext>
            </a:extLst>
          </p:cNvPr>
          <p:cNvSpPr txBox="1"/>
          <p:nvPr/>
        </p:nvSpPr>
        <p:spPr>
          <a:xfrm>
            <a:off x="6798908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022E4AE-DDAD-49D0-A626-156140F833AC}"/>
              </a:ext>
            </a:extLst>
          </p:cNvPr>
          <p:cNvSpPr/>
          <p:nvPr/>
        </p:nvSpPr>
        <p:spPr>
          <a:xfrm rot="10800000">
            <a:off x="9152458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1EEBC-1E28-43DB-920D-6AC80BC1ABDD}"/>
              </a:ext>
            </a:extLst>
          </p:cNvPr>
          <p:cNvSpPr txBox="1"/>
          <p:nvPr/>
        </p:nvSpPr>
        <p:spPr>
          <a:xfrm>
            <a:off x="9386100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4671A6C6-77C9-41B4-9F39-01B0266A6617}"/>
              </a:ext>
            </a:extLst>
          </p:cNvPr>
          <p:cNvGrpSpPr/>
          <p:nvPr/>
        </p:nvGrpSpPr>
        <p:grpSpPr>
          <a:xfrm>
            <a:off x="1390877" y="4835962"/>
            <a:ext cx="1720936" cy="1288837"/>
            <a:chOff x="818058" y="4693898"/>
            <a:chExt cx="1720936" cy="12888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299AE-6053-4736-8752-C4CCEBB49746}"/>
                </a:ext>
              </a:extLst>
            </p:cNvPr>
            <p:cNvSpPr txBox="1"/>
            <p:nvPr/>
          </p:nvSpPr>
          <p:spPr>
            <a:xfrm>
              <a:off x="818190" y="4693898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316775-4746-4344-9186-22F78106C1C2}"/>
                </a:ext>
              </a:extLst>
            </p:cNvPr>
            <p:cNvSpPr txBox="1"/>
            <p:nvPr/>
          </p:nvSpPr>
          <p:spPr>
            <a:xfrm>
              <a:off x="818058" y="4967072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4FFEB5-970C-463F-9F1B-5C55DB9B4B49}"/>
              </a:ext>
            </a:extLst>
          </p:cNvPr>
          <p:cNvSpPr txBox="1"/>
          <p:nvPr/>
        </p:nvSpPr>
        <p:spPr>
          <a:xfrm>
            <a:off x="1390943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30%</a:t>
            </a:r>
          </a:p>
        </p:txBody>
      </p:sp>
      <p:grpSp>
        <p:nvGrpSpPr>
          <p:cNvPr id="23" name="그룹 5">
            <a:extLst>
              <a:ext uri="{FF2B5EF4-FFF2-40B4-BE49-F238E27FC236}">
                <a16:creationId xmlns:a16="http://schemas.microsoft.com/office/drawing/2014/main" id="{D00EECB9-A0B5-4B23-A160-C58E1E1197B0}"/>
              </a:ext>
            </a:extLst>
          </p:cNvPr>
          <p:cNvGrpSpPr/>
          <p:nvPr/>
        </p:nvGrpSpPr>
        <p:grpSpPr>
          <a:xfrm>
            <a:off x="3978071" y="4835962"/>
            <a:ext cx="1720936" cy="1288837"/>
            <a:chOff x="2743225" y="4693897"/>
            <a:chExt cx="1720936" cy="12888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243BE-06AA-4399-8CD0-F1B5B431AEE2}"/>
                </a:ext>
              </a:extLst>
            </p:cNvPr>
            <p:cNvSpPr txBox="1"/>
            <p:nvPr/>
          </p:nvSpPr>
          <p:spPr>
            <a:xfrm>
              <a:off x="2743357" y="4693897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4706BD-6352-4B08-8E76-693AF08C2CBA}"/>
                </a:ext>
              </a:extLst>
            </p:cNvPr>
            <p:cNvSpPr txBox="1"/>
            <p:nvPr/>
          </p:nvSpPr>
          <p:spPr>
            <a:xfrm>
              <a:off x="2743225" y="4967071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692503-3432-4F14-8CCC-25572AE72EF7}"/>
              </a:ext>
            </a:extLst>
          </p:cNvPr>
          <p:cNvSpPr txBox="1"/>
          <p:nvPr/>
        </p:nvSpPr>
        <p:spPr>
          <a:xfrm>
            <a:off x="3978137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60%</a:t>
            </a:r>
          </a:p>
        </p:txBody>
      </p:sp>
      <p:grpSp>
        <p:nvGrpSpPr>
          <p:cNvPr id="27" name="그룹 6">
            <a:extLst>
              <a:ext uri="{FF2B5EF4-FFF2-40B4-BE49-F238E27FC236}">
                <a16:creationId xmlns:a16="http://schemas.microsoft.com/office/drawing/2014/main" id="{65305437-E8C8-4D6A-87D5-974402440D21}"/>
              </a:ext>
            </a:extLst>
          </p:cNvPr>
          <p:cNvGrpSpPr/>
          <p:nvPr/>
        </p:nvGrpSpPr>
        <p:grpSpPr>
          <a:xfrm>
            <a:off x="6565265" y="4835962"/>
            <a:ext cx="1720936" cy="1288837"/>
            <a:chOff x="4773167" y="4693896"/>
            <a:chExt cx="1720936" cy="12888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28BF84-6191-4120-8C78-90DF93168397}"/>
                </a:ext>
              </a:extLst>
            </p:cNvPr>
            <p:cNvSpPr txBox="1"/>
            <p:nvPr/>
          </p:nvSpPr>
          <p:spPr>
            <a:xfrm>
              <a:off x="4773299" y="4693896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1F947-F338-47FE-93AD-88BDE197D2A4}"/>
                </a:ext>
              </a:extLst>
            </p:cNvPr>
            <p:cNvSpPr txBox="1"/>
            <p:nvPr/>
          </p:nvSpPr>
          <p:spPr>
            <a:xfrm>
              <a:off x="4773167" y="4967070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F081474-4E88-417F-B2E3-C507EBE98B8B}"/>
              </a:ext>
            </a:extLst>
          </p:cNvPr>
          <p:cNvSpPr txBox="1"/>
          <p:nvPr/>
        </p:nvSpPr>
        <p:spPr>
          <a:xfrm>
            <a:off x="6565331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</a:rPr>
              <a:t>60%</a:t>
            </a:r>
          </a:p>
        </p:txBody>
      </p:sp>
      <p:grpSp>
        <p:nvGrpSpPr>
          <p:cNvPr id="31" name="그룹 7">
            <a:extLst>
              <a:ext uri="{FF2B5EF4-FFF2-40B4-BE49-F238E27FC236}">
                <a16:creationId xmlns:a16="http://schemas.microsoft.com/office/drawing/2014/main" id="{5153C3D8-10FB-4505-ADE9-5521A6EF5A32}"/>
              </a:ext>
            </a:extLst>
          </p:cNvPr>
          <p:cNvGrpSpPr/>
          <p:nvPr/>
        </p:nvGrpSpPr>
        <p:grpSpPr>
          <a:xfrm>
            <a:off x="9152458" y="4835962"/>
            <a:ext cx="1720936" cy="1288837"/>
            <a:chOff x="6803109" y="4693895"/>
            <a:chExt cx="1720936" cy="12888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0CBA5-82BD-42D7-9412-2CE9940F670A}"/>
                </a:ext>
              </a:extLst>
            </p:cNvPr>
            <p:cNvSpPr txBox="1"/>
            <p:nvPr/>
          </p:nvSpPr>
          <p:spPr>
            <a:xfrm>
              <a:off x="6803241" y="4693895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6839F9-0850-45B4-A9C8-5AEBDE547D66}"/>
                </a:ext>
              </a:extLst>
            </p:cNvPr>
            <p:cNvSpPr txBox="1"/>
            <p:nvPr/>
          </p:nvSpPr>
          <p:spPr>
            <a:xfrm>
              <a:off x="6803109" y="4967069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909FFC-D569-421D-83CB-09CA1738BBBF}"/>
              </a:ext>
            </a:extLst>
          </p:cNvPr>
          <p:cNvSpPr txBox="1"/>
          <p:nvPr/>
        </p:nvSpPr>
        <p:spPr>
          <a:xfrm>
            <a:off x="9152524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80%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0B3D03-FBEA-4CE4-8B98-3AF241C9D4A8}"/>
              </a:ext>
            </a:extLst>
          </p:cNvPr>
          <p:cNvGrpSpPr/>
          <p:nvPr/>
        </p:nvGrpSpPr>
        <p:grpSpPr>
          <a:xfrm>
            <a:off x="2062692" y="2398658"/>
            <a:ext cx="367647" cy="450829"/>
            <a:chOff x="9059968" y="1747645"/>
            <a:chExt cx="850871" cy="10433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409172B-6744-49AD-80A2-9BB887A91145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7ABC0E3C-29C1-4D37-ACAA-F0A054F0C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63619EFE-D2F2-4848-9C09-F841C011B1AB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482BC8-F879-4594-8238-CF85D5898B3B}"/>
                </a:ext>
              </a:extLst>
            </p:cNvPr>
            <p:cNvSpPr txBox="1"/>
            <p:nvPr/>
          </p:nvSpPr>
          <p:spPr>
            <a:xfrm>
              <a:off x="9120517" y="2143179"/>
              <a:ext cx="729774" cy="53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44" name="Freeform 1081">
            <a:extLst>
              <a:ext uri="{FF2B5EF4-FFF2-40B4-BE49-F238E27FC236}">
                <a16:creationId xmlns:a16="http://schemas.microsoft.com/office/drawing/2014/main" id="{116842F4-90D3-4924-8A01-69BE297E0474}"/>
              </a:ext>
            </a:extLst>
          </p:cNvPr>
          <p:cNvSpPr>
            <a:spLocks noEditPoints="1"/>
          </p:cNvSpPr>
          <p:nvPr/>
        </p:nvSpPr>
        <p:spPr bwMode="auto">
          <a:xfrm>
            <a:off x="4638210" y="2507743"/>
            <a:ext cx="527505" cy="354309"/>
          </a:xfrm>
          <a:custGeom>
            <a:avLst/>
            <a:gdLst>
              <a:gd name="T0" fmla="*/ 456 w 1802"/>
              <a:gd name="T1" fmla="*/ 323 h 1210"/>
              <a:gd name="T2" fmla="*/ 425 w 1802"/>
              <a:gd name="T3" fmla="*/ 400 h 1210"/>
              <a:gd name="T4" fmla="*/ 439 w 1802"/>
              <a:gd name="T5" fmla="*/ 864 h 1210"/>
              <a:gd name="T6" fmla="*/ 436 w 1802"/>
              <a:gd name="T7" fmla="*/ 896 h 1210"/>
              <a:gd name="T8" fmla="*/ 469 w 1802"/>
              <a:gd name="T9" fmla="*/ 897 h 1210"/>
              <a:gd name="T10" fmla="*/ 666 w 1802"/>
              <a:gd name="T11" fmla="*/ 556 h 1210"/>
              <a:gd name="T12" fmla="*/ 1071 w 1802"/>
              <a:gd name="T13" fmla="*/ 671 h 1210"/>
              <a:gd name="T14" fmla="*/ 1349 w 1802"/>
              <a:gd name="T15" fmla="*/ 617 h 1210"/>
              <a:gd name="T16" fmla="*/ 1627 w 1802"/>
              <a:gd name="T17" fmla="*/ 493 h 1210"/>
              <a:gd name="T18" fmla="*/ 1737 w 1802"/>
              <a:gd name="T19" fmla="*/ 538 h 1210"/>
              <a:gd name="T20" fmla="*/ 1792 w 1802"/>
              <a:gd name="T21" fmla="*/ 716 h 1210"/>
              <a:gd name="T22" fmla="*/ 1760 w 1802"/>
              <a:gd name="T23" fmla="*/ 1003 h 1210"/>
              <a:gd name="T24" fmla="*/ 1711 w 1802"/>
              <a:gd name="T25" fmla="*/ 981 h 1210"/>
              <a:gd name="T26" fmla="*/ 1740 w 1802"/>
              <a:gd name="T27" fmla="*/ 1044 h 1210"/>
              <a:gd name="T28" fmla="*/ 1695 w 1802"/>
              <a:gd name="T29" fmla="*/ 1179 h 1210"/>
              <a:gd name="T30" fmla="*/ 1439 w 1802"/>
              <a:gd name="T31" fmla="*/ 1197 h 1210"/>
              <a:gd name="T32" fmla="*/ 1320 w 1802"/>
              <a:gd name="T33" fmla="*/ 960 h 1210"/>
              <a:gd name="T34" fmla="*/ 1304 w 1802"/>
              <a:gd name="T35" fmla="*/ 890 h 1210"/>
              <a:gd name="T36" fmla="*/ 1020 w 1802"/>
              <a:gd name="T37" fmla="*/ 963 h 1210"/>
              <a:gd name="T38" fmla="*/ 1051 w 1802"/>
              <a:gd name="T39" fmla="*/ 943 h 1210"/>
              <a:gd name="T40" fmla="*/ 1044 w 1802"/>
              <a:gd name="T41" fmla="*/ 981 h 1210"/>
              <a:gd name="T42" fmla="*/ 935 w 1802"/>
              <a:gd name="T43" fmla="*/ 1162 h 1210"/>
              <a:gd name="T44" fmla="*/ 756 w 1802"/>
              <a:gd name="T45" fmla="*/ 1155 h 1210"/>
              <a:gd name="T46" fmla="*/ 675 w 1802"/>
              <a:gd name="T47" fmla="*/ 1192 h 1210"/>
              <a:gd name="T48" fmla="*/ 264 w 1802"/>
              <a:gd name="T49" fmla="*/ 1210 h 1210"/>
              <a:gd name="T50" fmla="*/ 44 w 1802"/>
              <a:gd name="T51" fmla="*/ 1190 h 1210"/>
              <a:gd name="T52" fmla="*/ 17 w 1802"/>
              <a:gd name="T53" fmla="*/ 1153 h 1210"/>
              <a:gd name="T54" fmla="*/ 48 w 1802"/>
              <a:gd name="T55" fmla="*/ 921 h 1210"/>
              <a:gd name="T56" fmla="*/ 261 w 1802"/>
              <a:gd name="T57" fmla="*/ 892 h 1210"/>
              <a:gd name="T58" fmla="*/ 298 w 1802"/>
              <a:gd name="T59" fmla="*/ 452 h 1210"/>
              <a:gd name="T60" fmla="*/ 105 w 1802"/>
              <a:gd name="T61" fmla="*/ 299 h 1210"/>
              <a:gd name="T62" fmla="*/ 63 w 1802"/>
              <a:gd name="T63" fmla="*/ 304 h 1210"/>
              <a:gd name="T64" fmla="*/ 81 w 1802"/>
              <a:gd name="T65" fmla="*/ 281 h 1210"/>
              <a:gd name="T66" fmla="*/ 18 w 1802"/>
              <a:gd name="T67" fmla="*/ 279 h 1210"/>
              <a:gd name="T68" fmla="*/ 3 w 1802"/>
              <a:gd name="T69" fmla="*/ 111 h 1210"/>
              <a:gd name="T70" fmla="*/ 128 w 1802"/>
              <a:gd name="T71" fmla="*/ 23 h 1210"/>
              <a:gd name="T72" fmla="*/ 271 w 1802"/>
              <a:gd name="T73" fmla="*/ 8 h 1210"/>
              <a:gd name="T74" fmla="*/ 434 w 1802"/>
              <a:gd name="T75" fmla="*/ 2 h 1210"/>
              <a:gd name="T76" fmla="*/ 610 w 1802"/>
              <a:gd name="T77" fmla="*/ 48 h 1210"/>
              <a:gd name="T78" fmla="*/ 704 w 1802"/>
              <a:gd name="T79" fmla="*/ 86 h 1210"/>
              <a:gd name="T80" fmla="*/ 1781 w 1802"/>
              <a:gd name="T81" fmla="*/ 934 h 1210"/>
              <a:gd name="T82" fmla="*/ 722 w 1802"/>
              <a:gd name="T83" fmla="*/ 938 h 1210"/>
              <a:gd name="T84" fmla="*/ 1134 w 1802"/>
              <a:gd name="T85" fmla="*/ 795 h 1210"/>
              <a:gd name="T86" fmla="*/ 1307 w 1802"/>
              <a:gd name="T87" fmla="*/ 783 h 1210"/>
              <a:gd name="T88" fmla="*/ 380 w 1802"/>
              <a:gd name="T89" fmla="*/ 626 h 1210"/>
              <a:gd name="T90" fmla="*/ 389 w 1802"/>
              <a:gd name="T91" fmla="*/ 803 h 1210"/>
              <a:gd name="T92" fmla="*/ 397 w 1802"/>
              <a:gd name="T93" fmla="*/ 705 h 1210"/>
              <a:gd name="T94" fmla="*/ 559 w 1802"/>
              <a:gd name="T95" fmla="*/ 926 h 1210"/>
              <a:gd name="T96" fmla="*/ 325 w 1802"/>
              <a:gd name="T97" fmla="*/ 799 h 1210"/>
              <a:gd name="T98" fmla="*/ 972 w 1802"/>
              <a:gd name="T99" fmla="*/ 582 h 1210"/>
              <a:gd name="T100" fmla="*/ 1694 w 1802"/>
              <a:gd name="T101" fmla="*/ 558 h 1210"/>
              <a:gd name="T102" fmla="*/ 946 w 1802"/>
              <a:gd name="T103" fmla="*/ 779 h 1210"/>
              <a:gd name="T104" fmla="*/ 991 w 1802"/>
              <a:gd name="T105" fmla="*/ 906 h 1210"/>
              <a:gd name="T106" fmla="*/ 262 w 1802"/>
              <a:gd name="T107" fmla="*/ 903 h 1210"/>
              <a:gd name="T108" fmla="*/ 1493 w 1802"/>
              <a:gd name="T109" fmla="*/ 638 h 1210"/>
              <a:gd name="T110" fmla="*/ 1443 w 1802"/>
              <a:gd name="T111" fmla="*/ 684 h 1210"/>
              <a:gd name="T112" fmla="*/ 1484 w 1802"/>
              <a:gd name="T113" fmla="*/ 678 h 1210"/>
              <a:gd name="T114" fmla="*/ 853 w 1802"/>
              <a:gd name="T115" fmla="*/ 539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2" h="1210">
                <a:moveTo>
                  <a:pt x="717" y="283"/>
                </a:moveTo>
                <a:cubicBezTo>
                  <a:pt x="712" y="295"/>
                  <a:pt x="699" y="292"/>
                  <a:pt x="691" y="297"/>
                </a:cubicBezTo>
                <a:cubicBezTo>
                  <a:pt x="689" y="297"/>
                  <a:pt x="688" y="296"/>
                  <a:pt x="687" y="296"/>
                </a:cubicBezTo>
                <a:cubicBezTo>
                  <a:pt x="643" y="303"/>
                  <a:pt x="600" y="314"/>
                  <a:pt x="555" y="319"/>
                </a:cubicBezTo>
                <a:cubicBezTo>
                  <a:pt x="530" y="321"/>
                  <a:pt x="507" y="318"/>
                  <a:pt x="482" y="316"/>
                </a:cubicBezTo>
                <a:cubicBezTo>
                  <a:pt x="469" y="315"/>
                  <a:pt x="455" y="310"/>
                  <a:pt x="441" y="316"/>
                </a:cubicBezTo>
                <a:cubicBezTo>
                  <a:pt x="444" y="323"/>
                  <a:pt x="451" y="321"/>
                  <a:pt x="456" y="323"/>
                </a:cubicBezTo>
                <a:cubicBezTo>
                  <a:pt x="452" y="330"/>
                  <a:pt x="443" y="328"/>
                  <a:pt x="441" y="335"/>
                </a:cubicBezTo>
                <a:cubicBezTo>
                  <a:pt x="438" y="336"/>
                  <a:pt x="439" y="339"/>
                  <a:pt x="438" y="341"/>
                </a:cubicBezTo>
                <a:cubicBezTo>
                  <a:pt x="435" y="341"/>
                  <a:pt x="435" y="344"/>
                  <a:pt x="436" y="346"/>
                </a:cubicBezTo>
                <a:cubicBezTo>
                  <a:pt x="436" y="348"/>
                  <a:pt x="436" y="349"/>
                  <a:pt x="436" y="351"/>
                </a:cubicBezTo>
                <a:cubicBezTo>
                  <a:pt x="432" y="361"/>
                  <a:pt x="432" y="372"/>
                  <a:pt x="436" y="382"/>
                </a:cubicBezTo>
                <a:cubicBezTo>
                  <a:pt x="436" y="385"/>
                  <a:pt x="436" y="387"/>
                  <a:pt x="436" y="390"/>
                </a:cubicBezTo>
                <a:cubicBezTo>
                  <a:pt x="436" y="397"/>
                  <a:pt x="425" y="392"/>
                  <a:pt x="425" y="400"/>
                </a:cubicBezTo>
                <a:cubicBezTo>
                  <a:pt x="425" y="422"/>
                  <a:pt x="423" y="443"/>
                  <a:pt x="424" y="465"/>
                </a:cubicBezTo>
                <a:cubicBezTo>
                  <a:pt x="424" y="499"/>
                  <a:pt x="428" y="533"/>
                  <a:pt x="428" y="567"/>
                </a:cubicBezTo>
                <a:cubicBezTo>
                  <a:pt x="428" y="578"/>
                  <a:pt x="428" y="590"/>
                  <a:pt x="431" y="601"/>
                </a:cubicBezTo>
                <a:cubicBezTo>
                  <a:pt x="437" y="627"/>
                  <a:pt x="438" y="653"/>
                  <a:pt x="439" y="680"/>
                </a:cubicBezTo>
                <a:cubicBezTo>
                  <a:pt x="439" y="734"/>
                  <a:pt x="435" y="788"/>
                  <a:pt x="436" y="843"/>
                </a:cubicBezTo>
                <a:cubicBezTo>
                  <a:pt x="436" y="847"/>
                  <a:pt x="433" y="852"/>
                  <a:pt x="438" y="856"/>
                </a:cubicBezTo>
                <a:cubicBezTo>
                  <a:pt x="438" y="858"/>
                  <a:pt x="439" y="861"/>
                  <a:pt x="439" y="864"/>
                </a:cubicBezTo>
                <a:cubicBezTo>
                  <a:pt x="438" y="877"/>
                  <a:pt x="431" y="870"/>
                  <a:pt x="425" y="868"/>
                </a:cubicBezTo>
                <a:cubicBezTo>
                  <a:pt x="419" y="865"/>
                  <a:pt x="416" y="869"/>
                  <a:pt x="412" y="871"/>
                </a:cubicBezTo>
                <a:cubicBezTo>
                  <a:pt x="409" y="873"/>
                  <a:pt x="410" y="875"/>
                  <a:pt x="412" y="877"/>
                </a:cubicBezTo>
                <a:cubicBezTo>
                  <a:pt x="415" y="882"/>
                  <a:pt x="419" y="883"/>
                  <a:pt x="424" y="881"/>
                </a:cubicBezTo>
                <a:cubicBezTo>
                  <a:pt x="427" y="880"/>
                  <a:pt x="429" y="879"/>
                  <a:pt x="431" y="879"/>
                </a:cubicBezTo>
                <a:cubicBezTo>
                  <a:pt x="435" y="880"/>
                  <a:pt x="441" y="877"/>
                  <a:pt x="442" y="882"/>
                </a:cubicBezTo>
                <a:cubicBezTo>
                  <a:pt x="443" y="887"/>
                  <a:pt x="439" y="892"/>
                  <a:pt x="436" y="896"/>
                </a:cubicBezTo>
                <a:cubicBezTo>
                  <a:pt x="432" y="900"/>
                  <a:pt x="428" y="898"/>
                  <a:pt x="426" y="894"/>
                </a:cubicBezTo>
                <a:cubicBezTo>
                  <a:pt x="424" y="892"/>
                  <a:pt x="422" y="889"/>
                  <a:pt x="421" y="888"/>
                </a:cubicBezTo>
                <a:cubicBezTo>
                  <a:pt x="414" y="890"/>
                  <a:pt x="414" y="894"/>
                  <a:pt x="413" y="897"/>
                </a:cubicBezTo>
                <a:cubicBezTo>
                  <a:pt x="406" y="910"/>
                  <a:pt x="406" y="910"/>
                  <a:pt x="421" y="911"/>
                </a:cubicBezTo>
                <a:cubicBezTo>
                  <a:pt x="452" y="912"/>
                  <a:pt x="483" y="907"/>
                  <a:pt x="515" y="908"/>
                </a:cubicBezTo>
                <a:cubicBezTo>
                  <a:pt x="519" y="908"/>
                  <a:pt x="519" y="908"/>
                  <a:pt x="527" y="902"/>
                </a:cubicBezTo>
                <a:cubicBezTo>
                  <a:pt x="507" y="897"/>
                  <a:pt x="488" y="904"/>
                  <a:pt x="469" y="897"/>
                </a:cubicBezTo>
                <a:cubicBezTo>
                  <a:pt x="477" y="890"/>
                  <a:pt x="486" y="891"/>
                  <a:pt x="493" y="893"/>
                </a:cubicBezTo>
                <a:cubicBezTo>
                  <a:pt x="519" y="898"/>
                  <a:pt x="545" y="898"/>
                  <a:pt x="571" y="897"/>
                </a:cubicBezTo>
                <a:cubicBezTo>
                  <a:pt x="574" y="897"/>
                  <a:pt x="576" y="897"/>
                  <a:pt x="579" y="897"/>
                </a:cubicBezTo>
                <a:cubicBezTo>
                  <a:pt x="581" y="897"/>
                  <a:pt x="581" y="897"/>
                  <a:pt x="581" y="895"/>
                </a:cubicBezTo>
                <a:cubicBezTo>
                  <a:pt x="583" y="876"/>
                  <a:pt x="578" y="857"/>
                  <a:pt x="578" y="838"/>
                </a:cubicBezTo>
                <a:cubicBezTo>
                  <a:pt x="581" y="770"/>
                  <a:pt x="589" y="702"/>
                  <a:pt x="616" y="639"/>
                </a:cubicBezTo>
                <a:cubicBezTo>
                  <a:pt x="628" y="610"/>
                  <a:pt x="641" y="579"/>
                  <a:pt x="666" y="556"/>
                </a:cubicBezTo>
                <a:cubicBezTo>
                  <a:pt x="691" y="532"/>
                  <a:pt x="720" y="517"/>
                  <a:pt x="756" y="511"/>
                </a:cubicBezTo>
                <a:cubicBezTo>
                  <a:pt x="800" y="504"/>
                  <a:pt x="844" y="501"/>
                  <a:pt x="889" y="502"/>
                </a:cubicBezTo>
                <a:cubicBezTo>
                  <a:pt x="892" y="502"/>
                  <a:pt x="895" y="502"/>
                  <a:pt x="902" y="502"/>
                </a:cubicBezTo>
                <a:cubicBezTo>
                  <a:pt x="882" y="512"/>
                  <a:pt x="865" y="520"/>
                  <a:pt x="855" y="538"/>
                </a:cubicBezTo>
                <a:cubicBezTo>
                  <a:pt x="865" y="532"/>
                  <a:pt x="875" y="525"/>
                  <a:pt x="885" y="520"/>
                </a:cubicBezTo>
                <a:cubicBezTo>
                  <a:pt x="916" y="502"/>
                  <a:pt x="955" y="502"/>
                  <a:pt x="984" y="526"/>
                </a:cubicBezTo>
                <a:cubicBezTo>
                  <a:pt x="1032" y="563"/>
                  <a:pt x="1055" y="614"/>
                  <a:pt x="1071" y="671"/>
                </a:cubicBezTo>
                <a:cubicBezTo>
                  <a:pt x="1079" y="700"/>
                  <a:pt x="1085" y="729"/>
                  <a:pt x="1086" y="759"/>
                </a:cubicBezTo>
                <a:cubicBezTo>
                  <a:pt x="1087" y="768"/>
                  <a:pt x="1093" y="767"/>
                  <a:pt x="1098" y="767"/>
                </a:cubicBezTo>
                <a:cubicBezTo>
                  <a:pt x="1145" y="767"/>
                  <a:pt x="1192" y="767"/>
                  <a:pt x="1239" y="767"/>
                </a:cubicBezTo>
                <a:cubicBezTo>
                  <a:pt x="1261" y="768"/>
                  <a:pt x="1283" y="770"/>
                  <a:pt x="1305" y="770"/>
                </a:cubicBezTo>
                <a:cubicBezTo>
                  <a:pt x="1312" y="770"/>
                  <a:pt x="1315" y="769"/>
                  <a:pt x="1316" y="761"/>
                </a:cubicBezTo>
                <a:cubicBezTo>
                  <a:pt x="1318" y="739"/>
                  <a:pt x="1321" y="716"/>
                  <a:pt x="1326" y="694"/>
                </a:cubicBezTo>
                <a:cubicBezTo>
                  <a:pt x="1332" y="668"/>
                  <a:pt x="1340" y="642"/>
                  <a:pt x="1349" y="617"/>
                </a:cubicBezTo>
                <a:cubicBezTo>
                  <a:pt x="1363" y="580"/>
                  <a:pt x="1380" y="545"/>
                  <a:pt x="1410" y="517"/>
                </a:cubicBezTo>
                <a:cubicBezTo>
                  <a:pt x="1418" y="510"/>
                  <a:pt x="1428" y="504"/>
                  <a:pt x="1437" y="499"/>
                </a:cubicBezTo>
                <a:cubicBezTo>
                  <a:pt x="1449" y="496"/>
                  <a:pt x="1460" y="492"/>
                  <a:pt x="1472" y="492"/>
                </a:cubicBezTo>
                <a:cubicBezTo>
                  <a:pt x="1511" y="491"/>
                  <a:pt x="1551" y="484"/>
                  <a:pt x="1590" y="486"/>
                </a:cubicBezTo>
                <a:cubicBezTo>
                  <a:pt x="1609" y="487"/>
                  <a:pt x="1609" y="486"/>
                  <a:pt x="1608" y="502"/>
                </a:cubicBezTo>
                <a:cubicBezTo>
                  <a:pt x="1616" y="501"/>
                  <a:pt x="1617" y="491"/>
                  <a:pt x="1625" y="491"/>
                </a:cubicBezTo>
                <a:cubicBezTo>
                  <a:pt x="1625" y="492"/>
                  <a:pt x="1626" y="492"/>
                  <a:pt x="1627" y="493"/>
                </a:cubicBezTo>
                <a:cubicBezTo>
                  <a:pt x="1621" y="503"/>
                  <a:pt x="1612" y="511"/>
                  <a:pt x="1604" y="519"/>
                </a:cubicBezTo>
                <a:cubicBezTo>
                  <a:pt x="1593" y="530"/>
                  <a:pt x="1589" y="545"/>
                  <a:pt x="1582" y="559"/>
                </a:cubicBezTo>
                <a:cubicBezTo>
                  <a:pt x="1606" y="534"/>
                  <a:pt x="1624" y="504"/>
                  <a:pt x="1659" y="494"/>
                </a:cubicBezTo>
                <a:cubicBezTo>
                  <a:pt x="1664" y="494"/>
                  <a:pt x="1669" y="494"/>
                  <a:pt x="1674" y="494"/>
                </a:cubicBezTo>
                <a:cubicBezTo>
                  <a:pt x="1675" y="497"/>
                  <a:pt x="1677" y="497"/>
                  <a:pt x="1680" y="496"/>
                </a:cubicBezTo>
                <a:cubicBezTo>
                  <a:pt x="1701" y="503"/>
                  <a:pt x="1718" y="515"/>
                  <a:pt x="1731" y="533"/>
                </a:cubicBezTo>
                <a:cubicBezTo>
                  <a:pt x="1732" y="535"/>
                  <a:pt x="1735" y="537"/>
                  <a:pt x="1737" y="538"/>
                </a:cubicBezTo>
                <a:cubicBezTo>
                  <a:pt x="1737" y="542"/>
                  <a:pt x="1738" y="545"/>
                  <a:pt x="1742" y="546"/>
                </a:cubicBezTo>
                <a:cubicBezTo>
                  <a:pt x="1744" y="551"/>
                  <a:pt x="1746" y="555"/>
                  <a:pt x="1748" y="559"/>
                </a:cubicBezTo>
                <a:cubicBezTo>
                  <a:pt x="1747" y="564"/>
                  <a:pt x="1751" y="568"/>
                  <a:pt x="1752" y="572"/>
                </a:cubicBezTo>
                <a:cubicBezTo>
                  <a:pt x="1760" y="593"/>
                  <a:pt x="1772" y="612"/>
                  <a:pt x="1776" y="634"/>
                </a:cubicBezTo>
                <a:cubicBezTo>
                  <a:pt x="1779" y="654"/>
                  <a:pt x="1785" y="673"/>
                  <a:pt x="1791" y="692"/>
                </a:cubicBezTo>
                <a:cubicBezTo>
                  <a:pt x="1792" y="694"/>
                  <a:pt x="1792" y="695"/>
                  <a:pt x="1792" y="697"/>
                </a:cubicBezTo>
                <a:cubicBezTo>
                  <a:pt x="1792" y="703"/>
                  <a:pt x="1791" y="710"/>
                  <a:pt x="1792" y="716"/>
                </a:cubicBezTo>
                <a:cubicBezTo>
                  <a:pt x="1801" y="752"/>
                  <a:pt x="1801" y="788"/>
                  <a:pt x="1801" y="824"/>
                </a:cubicBezTo>
                <a:cubicBezTo>
                  <a:pt x="1801" y="849"/>
                  <a:pt x="1802" y="875"/>
                  <a:pt x="1797" y="901"/>
                </a:cubicBezTo>
                <a:cubicBezTo>
                  <a:pt x="1793" y="923"/>
                  <a:pt x="1793" y="946"/>
                  <a:pt x="1787" y="968"/>
                </a:cubicBezTo>
                <a:cubicBezTo>
                  <a:pt x="1781" y="994"/>
                  <a:pt x="1777" y="1022"/>
                  <a:pt x="1766" y="1047"/>
                </a:cubicBezTo>
                <a:cubicBezTo>
                  <a:pt x="1759" y="1061"/>
                  <a:pt x="1753" y="1075"/>
                  <a:pt x="1742" y="1086"/>
                </a:cubicBezTo>
                <a:cubicBezTo>
                  <a:pt x="1751" y="1049"/>
                  <a:pt x="1772" y="1015"/>
                  <a:pt x="1774" y="976"/>
                </a:cubicBezTo>
                <a:cubicBezTo>
                  <a:pt x="1767" y="984"/>
                  <a:pt x="1764" y="994"/>
                  <a:pt x="1760" y="1003"/>
                </a:cubicBezTo>
                <a:cubicBezTo>
                  <a:pt x="1759" y="1006"/>
                  <a:pt x="1757" y="1009"/>
                  <a:pt x="1752" y="1008"/>
                </a:cubicBezTo>
                <a:cubicBezTo>
                  <a:pt x="1748" y="1007"/>
                  <a:pt x="1747" y="1004"/>
                  <a:pt x="1747" y="1000"/>
                </a:cubicBezTo>
                <a:cubicBezTo>
                  <a:pt x="1747" y="995"/>
                  <a:pt x="1747" y="989"/>
                  <a:pt x="1750" y="985"/>
                </a:cubicBezTo>
                <a:cubicBezTo>
                  <a:pt x="1755" y="980"/>
                  <a:pt x="1755" y="975"/>
                  <a:pt x="1755" y="968"/>
                </a:cubicBezTo>
                <a:cubicBezTo>
                  <a:pt x="1755" y="961"/>
                  <a:pt x="1745" y="946"/>
                  <a:pt x="1739" y="945"/>
                </a:cubicBezTo>
                <a:cubicBezTo>
                  <a:pt x="1730" y="944"/>
                  <a:pt x="1717" y="954"/>
                  <a:pt x="1716" y="965"/>
                </a:cubicBezTo>
                <a:cubicBezTo>
                  <a:pt x="1716" y="971"/>
                  <a:pt x="1714" y="976"/>
                  <a:pt x="1711" y="981"/>
                </a:cubicBezTo>
                <a:cubicBezTo>
                  <a:pt x="1706" y="989"/>
                  <a:pt x="1701" y="997"/>
                  <a:pt x="1709" y="1006"/>
                </a:cubicBezTo>
                <a:cubicBezTo>
                  <a:pt x="1713" y="1010"/>
                  <a:pt x="1709" y="1013"/>
                  <a:pt x="1708" y="1016"/>
                </a:cubicBezTo>
                <a:cubicBezTo>
                  <a:pt x="1697" y="1031"/>
                  <a:pt x="1701" y="1045"/>
                  <a:pt x="1710" y="1060"/>
                </a:cubicBezTo>
                <a:cubicBezTo>
                  <a:pt x="1714" y="1066"/>
                  <a:pt x="1716" y="1065"/>
                  <a:pt x="1719" y="1059"/>
                </a:cubicBezTo>
                <a:cubicBezTo>
                  <a:pt x="1723" y="1052"/>
                  <a:pt x="1725" y="1044"/>
                  <a:pt x="1732" y="1039"/>
                </a:cubicBezTo>
                <a:cubicBezTo>
                  <a:pt x="1734" y="1037"/>
                  <a:pt x="1733" y="1030"/>
                  <a:pt x="1739" y="1034"/>
                </a:cubicBezTo>
                <a:cubicBezTo>
                  <a:pt x="1741" y="1036"/>
                  <a:pt x="1741" y="1040"/>
                  <a:pt x="1740" y="1044"/>
                </a:cubicBezTo>
                <a:cubicBezTo>
                  <a:pt x="1738" y="1058"/>
                  <a:pt x="1729" y="1069"/>
                  <a:pt x="1727" y="1083"/>
                </a:cubicBezTo>
                <a:cubicBezTo>
                  <a:pt x="1726" y="1098"/>
                  <a:pt x="1715" y="1110"/>
                  <a:pt x="1709" y="1124"/>
                </a:cubicBezTo>
                <a:cubicBezTo>
                  <a:pt x="1720" y="1117"/>
                  <a:pt x="1727" y="1107"/>
                  <a:pt x="1737" y="1099"/>
                </a:cubicBezTo>
                <a:cubicBezTo>
                  <a:pt x="1731" y="1119"/>
                  <a:pt x="1732" y="1140"/>
                  <a:pt x="1717" y="1156"/>
                </a:cubicBezTo>
                <a:cubicBezTo>
                  <a:pt x="1713" y="1160"/>
                  <a:pt x="1708" y="1165"/>
                  <a:pt x="1706" y="1171"/>
                </a:cubicBezTo>
                <a:cubicBezTo>
                  <a:pt x="1706" y="1171"/>
                  <a:pt x="1706" y="1171"/>
                  <a:pt x="1706" y="1171"/>
                </a:cubicBezTo>
                <a:cubicBezTo>
                  <a:pt x="1700" y="1171"/>
                  <a:pt x="1697" y="1174"/>
                  <a:pt x="1695" y="1179"/>
                </a:cubicBezTo>
                <a:cubicBezTo>
                  <a:pt x="1694" y="1179"/>
                  <a:pt x="1693" y="1180"/>
                  <a:pt x="1693" y="1181"/>
                </a:cubicBezTo>
                <a:cubicBezTo>
                  <a:pt x="1683" y="1185"/>
                  <a:pt x="1677" y="1194"/>
                  <a:pt x="1667" y="1197"/>
                </a:cubicBezTo>
                <a:cubicBezTo>
                  <a:pt x="1629" y="1205"/>
                  <a:pt x="1591" y="1207"/>
                  <a:pt x="1552" y="1208"/>
                </a:cubicBezTo>
                <a:cubicBezTo>
                  <a:pt x="1520" y="1208"/>
                  <a:pt x="1487" y="1207"/>
                  <a:pt x="1455" y="1207"/>
                </a:cubicBezTo>
                <a:cubicBezTo>
                  <a:pt x="1449" y="1207"/>
                  <a:pt x="1444" y="1207"/>
                  <a:pt x="1438" y="1205"/>
                </a:cubicBezTo>
                <a:cubicBezTo>
                  <a:pt x="1436" y="1204"/>
                  <a:pt x="1433" y="1203"/>
                  <a:pt x="1433" y="1200"/>
                </a:cubicBezTo>
                <a:cubicBezTo>
                  <a:pt x="1433" y="1198"/>
                  <a:pt x="1437" y="1198"/>
                  <a:pt x="1439" y="1197"/>
                </a:cubicBezTo>
                <a:cubicBezTo>
                  <a:pt x="1445" y="1194"/>
                  <a:pt x="1453" y="1196"/>
                  <a:pt x="1458" y="1190"/>
                </a:cubicBezTo>
                <a:cubicBezTo>
                  <a:pt x="1439" y="1185"/>
                  <a:pt x="1422" y="1176"/>
                  <a:pt x="1408" y="1163"/>
                </a:cubicBezTo>
                <a:cubicBezTo>
                  <a:pt x="1377" y="1135"/>
                  <a:pt x="1361" y="1099"/>
                  <a:pt x="1346" y="1062"/>
                </a:cubicBezTo>
                <a:cubicBezTo>
                  <a:pt x="1338" y="1040"/>
                  <a:pt x="1333" y="1016"/>
                  <a:pt x="1326" y="994"/>
                </a:cubicBezTo>
                <a:cubicBezTo>
                  <a:pt x="1325" y="992"/>
                  <a:pt x="1325" y="990"/>
                  <a:pt x="1325" y="989"/>
                </a:cubicBezTo>
                <a:cubicBezTo>
                  <a:pt x="1326" y="980"/>
                  <a:pt x="1324" y="973"/>
                  <a:pt x="1320" y="965"/>
                </a:cubicBezTo>
                <a:cubicBezTo>
                  <a:pt x="1320" y="963"/>
                  <a:pt x="1320" y="962"/>
                  <a:pt x="1320" y="960"/>
                </a:cubicBezTo>
                <a:cubicBezTo>
                  <a:pt x="1320" y="956"/>
                  <a:pt x="1322" y="952"/>
                  <a:pt x="1318" y="950"/>
                </a:cubicBezTo>
                <a:cubicBezTo>
                  <a:pt x="1318" y="948"/>
                  <a:pt x="1317" y="946"/>
                  <a:pt x="1317" y="944"/>
                </a:cubicBezTo>
                <a:cubicBezTo>
                  <a:pt x="1317" y="940"/>
                  <a:pt x="1320" y="935"/>
                  <a:pt x="1315" y="931"/>
                </a:cubicBezTo>
                <a:cubicBezTo>
                  <a:pt x="1315" y="926"/>
                  <a:pt x="1315" y="921"/>
                  <a:pt x="1315" y="916"/>
                </a:cubicBezTo>
                <a:cubicBezTo>
                  <a:pt x="1315" y="912"/>
                  <a:pt x="1317" y="908"/>
                  <a:pt x="1313" y="905"/>
                </a:cubicBezTo>
                <a:cubicBezTo>
                  <a:pt x="1312" y="903"/>
                  <a:pt x="1312" y="900"/>
                  <a:pt x="1312" y="898"/>
                </a:cubicBezTo>
                <a:cubicBezTo>
                  <a:pt x="1313" y="891"/>
                  <a:pt x="1309" y="888"/>
                  <a:pt x="1304" y="890"/>
                </a:cubicBezTo>
                <a:cubicBezTo>
                  <a:pt x="1298" y="893"/>
                  <a:pt x="1292" y="892"/>
                  <a:pt x="1286" y="892"/>
                </a:cubicBezTo>
                <a:cubicBezTo>
                  <a:pt x="1202" y="892"/>
                  <a:pt x="1117" y="892"/>
                  <a:pt x="1033" y="892"/>
                </a:cubicBezTo>
                <a:cubicBezTo>
                  <a:pt x="1011" y="892"/>
                  <a:pt x="1011" y="892"/>
                  <a:pt x="1002" y="913"/>
                </a:cubicBezTo>
                <a:cubicBezTo>
                  <a:pt x="999" y="919"/>
                  <a:pt x="998" y="926"/>
                  <a:pt x="995" y="932"/>
                </a:cubicBezTo>
                <a:cubicBezTo>
                  <a:pt x="991" y="940"/>
                  <a:pt x="993" y="943"/>
                  <a:pt x="1002" y="942"/>
                </a:cubicBezTo>
                <a:cubicBezTo>
                  <a:pt x="1011" y="940"/>
                  <a:pt x="1015" y="944"/>
                  <a:pt x="1014" y="953"/>
                </a:cubicBezTo>
                <a:cubicBezTo>
                  <a:pt x="1013" y="958"/>
                  <a:pt x="1012" y="963"/>
                  <a:pt x="1020" y="963"/>
                </a:cubicBezTo>
                <a:cubicBezTo>
                  <a:pt x="1027" y="962"/>
                  <a:pt x="1029" y="959"/>
                  <a:pt x="1029" y="953"/>
                </a:cubicBezTo>
                <a:cubicBezTo>
                  <a:pt x="1028" y="946"/>
                  <a:pt x="1029" y="940"/>
                  <a:pt x="1035" y="937"/>
                </a:cubicBezTo>
                <a:cubicBezTo>
                  <a:pt x="1044" y="931"/>
                  <a:pt x="1043" y="924"/>
                  <a:pt x="1040" y="915"/>
                </a:cubicBezTo>
                <a:cubicBezTo>
                  <a:pt x="1039" y="911"/>
                  <a:pt x="1034" y="908"/>
                  <a:pt x="1038" y="903"/>
                </a:cubicBezTo>
                <a:cubicBezTo>
                  <a:pt x="1053" y="907"/>
                  <a:pt x="1053" y="907"/>
                  <a:pt x="1057" y="921"/>
                </a:cubicBezTo>
                <a:cubicBezTo>
                  <a:pt x="1059" y="927"/>
                  <a:pt x="1057" y="932"/>
                  <a:pt x="1053" y="936"/>
                </a:cubicBezTo>
                <a:cubicBezTo>
                  <a:pt x="1051" y="939"/>
                  <a:pt x="1049" y="940"/>
                  <a:pt x="1051" y="943"/>
                </a:cubicBezTo>
                <a:cubicBezTo>
                  <a:pt x="1055" y="951"/>
                  <a:pt x="1050" y="957"/>
                  <a:pt x="1048" y="964"/>
                </a:cubicBezTo>
                <a:cubicBezTo>
                  <a:pt x="1046" y="969"/>
                  <a:pt x="1043" y="975"/>
                  <a:pt x="1045" y="981"/>
                </a:cubicBezTo>
                <a:cubicBezTo>
                  <a:pt x="1041" y="978"/>
                  <a:pt x="1040" y="981"/>
                  <a:pt x="1040" y="983"/>
                </a:cubicBezTo>
                <a:cubicBezTo>
                  <a:pt x="1037" y="991"/>
                  <a:pt x="1035" y="998"/>
                  <a:pt x="1032" y="1005"/>
                </a:cubicBezTo>
                <a:cubicBezTo>
                  <a:pt x="1022" y="1013"/>
                  <a:pt x="1018" y="1025"/>
                  <a:pt x="1017" y="1037"/>
                </a:cubicBezTo>
                <a:cubicBezTo>
                  <a:pt x="1024" y="1028"/>
                  <a:pt x="1033" y="1019"/>
                  <a:pt x="1034" y="1007"/>
                </a:cubicBezTo>
                <a:cubicBezTo>
                  <a:pt x="1041" y="1000"/>
                  <a:pt x="1044" y="991"/>
                  <a:pt x="1044" y="981"/>
                </a:cubicBezTo>
                <a:cubicBezTo>
                  <a:pt x="1046" y="980"/>
                  <a:pt x="1048" y="979"/>
                  <a:pt x="1048" y="978"/>
                </a:cubicBezTo>
                <a:cubicBezTo>
                  <a:pt x="1053" y="955"/>
                  <a:pt x="1065" y="934"/>
                  <a:pt x="1065" y="911"/>
                </a:cubicBezTo>
                <a:cubicBezTo>
                  <a:pt x="1065" y="903"/>
                  <a:pt x="1070" y="901"/>
                  <a:pt x="1075" y="903"/>
                </a:cubicBezTo>
                <a:cubicBezTo>
                  <a:pt x="1079" y="905"/>
                  <a:pt x="1087" y="902"/>
                  <a:pt x="1085" y="914"/>
                </a:cubicBezTo>
                <a:cubicBezTo>
                  <a:pt x="1080" y="942"/>
                  <a:pt x="1074" y="969"/>
                  <a:pt x="1066" y="995"/>
                </a:cubicBezTo>
                <a:cubicBezTo>
                  <a:pt x="1049" y="1049"/>
                  <a:pt x="1027" y="1098"/>
                  <a:pt x="983" y="1135"/>
                </a:cubicBezTo>
                <a:cubicBezTo>
                  <a:pt x="969" y="1147"/>
                  <a:pt x="954" y="1157"/>
                  <a:pt x="935" y="1162"/>
                </a:cubicBezTo>
                <a:cubicBezTo>
                  <a:pt x="928" y="1164"/>
                  <a:pt x="920" y="1160"/>
                  <a:pt x="914" y="1166"/>
                </a:cubicBezTo>
                <a:cubicBezTo>
                  <a:pt x="913" y="1166"/>
                  <a:pt x="911" y="1166"/>
                  <a:pt x="909" y="1166"/>
                </a:cubicBezTo>
                <a:cubicBezTo>
                  <a:pt x="907" y="1166"/>
                  <a:pt x="904" y="1165"/>
                  <a:pt x="902" y="1166"/>
                </a:cubicBezTo>
                <a:cubicBezTo>
                  <a:pt x="863" y="1171"/>
                  <a:pt x="825" y="1169"/>
                  <a:pt x="786" y="1173"/>
                </a:cubicBezTo>
                <a:cubicBezTo>
                  <a:pt x="756" y="1176"/>
                  <a:pt x="725" y="1173"/>
                  <a:pt x="694" y="1173"/>
                </a:cubicBezTo>
                <a:cubicBezTo>
                  <a:pt x="691" y="1173"/>
                  <a:pt x="688" y="1173"/>
                  <a:pt x="685" y="1169"/>
                </a:cubicBezTo>
                <a:cubicBezTo>
                  <a:pt x="707" y="1161"/>
                  <a:pt x="731" y="1163"/>
                  <a:pt x="756" y="1155"/>
                </a:cubicBezTo>
                <a:cubicBezTo>
                  <a:pt x="729" y="1148"/>
                  <a:pt x="729" y="1149"/>
                  <a:pt x="706" y="1154"/>
                </a:cubicBezTo>
                <a:cubicBezTo>
                  <a:pt x="690" y="1157"/>
                  <a:pt x="676" y="1165"/>
                  <a:pt x="660" y="1167"/>
                </a:cubicBezTo>
                <a:cubicBezTo>
                  <a:pt x="645" y="1169"/>
                  <a:pt x="631" y="1170"/>
                  <a:pt x="617" y="1173"/>
                </a:cubicBezTo>
                <a:cubicBezTo>
                  <a:pt x="610" y="1174"/>
                  <a:pt x="607" y="1177"/>
                  <a:pt x="606" y="1184"/>
                </a:cubicBezTo>
                <a:cubicBezTo>
                  <a:pt x="628" y="1184"/>
                  <a:pt x="651" y="1184"/>
                  <a:pt x="673" y="1184"/>
                </a:cubicBezTo>
                <a:cubicBezTo>
                  <a:pt x="675" y="1184"/>
                  <a:pt x="680" y="1182"/>
                  <a:pt x="680" y="1187"/>
                </a:cubicBezTo>
                <a:cubicBezTo>
                  <a:pt x="680" y="1188"/>
                  <a:pt x="677" y="1190"/>
                  <a:pt x="675" y="1192"/>
                </a:cubicBezTo>
                <a:cubicBezTo>
                  <a:pt x="671" y="1192"/>
                  <a:pt x="666" y="1192"/>
                  <a:pt x="662" y="1192"/>
                </a:cubicBezTo>
                <a:cubicBezTo>
                  <a:pt x="653" y="1196"/>
                  <a:pt x="642" y="1191"/>
                  <a:pt x="633" y="1197"/>
                </a:cubicBezTo>
                <a:cubicBezTo>
                  <a:pt x="621" y="1198"/>
                  <a:pt x="609" y="1199"/>
                  <a:pt x="597" y="1200"/>
                </a:cubicBezTo>
                <a:cubicBezTo>
                  <a:pt x="593" y="1200"/>
                  <a:pt x="589" y="1197"/>
                  <a:pt x="586" y="1202"/>
                </a:cubicBezTo>
                <a:cubicBezTo>
                  <a:pt x="547" y="1204"/>
                  <a:pt x="509" y="1209"/>
                  <a:pt x="470" y="1208"/>
                </a:cubicBezTo>
                <a:cubicBezTo>
                  <a:pt x="467" y="1207"/>
                  <a:pt x="465" y="1207"/>
                  <a:pt x="464" y="1210"/>
                </a:cubicBezTo>
                <a:cubicBezTo>
                  <a:pt x="397" y="1210"/>
                  <a:pt x="331" y="1210"/>
                  <a:pt x="264" y="1210"/>
                </a:cubicBezTo>
                <a:cubicBezTo>
                  <a:pt x="257" y="1205"/>
                  <a:pt x="250" y="1208"/>
                  <a:pt x="243" y="1208"/>
                </a:cubicBezTo>
                <a:cubicBezTo>
                  <a:pt x="240" y="1208"/>
                  <a:pt x="238" y="1208"/>
                  <a:pt x="235" y="1208"/>
                </a:cubicBezTo>
                <a:cubicBezTo>
                  <a:pt x="231" y="1208"/>
                  <a:pt x="226" y="1208"/>
                  <a:pt x="222" y="1208"/>
                </a:cubicBezTo>
                <a:cubicBezTo>
                  <a:pt x="215" y="1208"/>
                  <a:pt x="208" y="1207"/>
                  <a:pt x="201" y="1207"/>
                </a:cubicBezTo>
                <a:cubicBezTo>
                  <a:pt x="200" y="1206"/>
                  <a:pt x="200" y="1205"/>
                  <a:pt x="199" y="1205"/>
                </a:cubicBezTo>
                <a:cubicBezTo>
                  <a:pt x="168" y="1204"/>
                  <a:pt x="138" y="1203"/>
                  <a:pt x="108" y="1199"/>
                </a:cubicBezTo>
                <a:cubicBezTo>
                  <a:pt x="86" y="1197"/>
                  <a:pt x="65" y="1196"/>
                  <a:pt x="44" y="1190"/>
                </a:cubicBezTo>
                <a:cubicBezTo>
                  <a:pt x="39" y="1188"/>
                  <a:pt x="33" y="1186"/>
                  <a:pt x="33" y="1182"/>
                </a:cubicBezTo>
                <a:cubicBezTo>
                  <a:pt x="34" y="1178"/>
                  <a:pt x="40" y="1176"/>
                  <a:pt x="46" y="1176"/>
                </a:cubicBezTo>
                <a:cubicBezTo>
                  <a:pt x="56" y="1176"/>
                  <a:pt x="66" y="1176"/>
                  <a:pt x="76" y="1176"/>
                </a:cubicBezTo>
                <a:cubicBezTo>
                  <a:pt x="76" y="1175"/>
                  <a:pt x="76" y="1174"/>
                  <a:pt x="76" y="1172"/>
                </a:cubicBezTo>
                <a:cubicBezTo>
                  <a:pt x="64" y="1166"/>
                  <a:pt x="50" y="1167"/>
                  <a:pt x="37" y="1164"/>
                </a:cubicBezTo>
                <a:cubicBezTo>
                  <a:pt x="36" y="1163"/>
                  <a:pt x="34" y="1163"/>
                  <a:pt x="32" y="1163"/>
                </a:cubicBezTo>
                <a:cubicBezTo>
                  <a:pt x="27" y="1159"/>
                  <a:pt x="22" y="1156"/>
                  <a:pt x="17" y="1153"/>
                </a:cubicBezTo>
                <a:cubicBezTo>
                  <a:pt x="16" y="1151"/>
                  <a:pt x="16" y="1149"/>
                  <a:pt x="16" y="1147"/>
                </a:cubicBezTo>
                <a:cubicBezTo>
                  <a:pt x="14" y="1136"/>
                  <a:pt x="19" y="1125"/>
                  <a:pt x="18" y="1112"/>
                </a:cubicBezTo>
                <a:cubicBezTo>
                  <a:pt x="15" y="1087"/>
                  <a:pt x="7" y="1062"/>
                  <a:pt x="8" y="1036"/>
                </a:cubicBezTo>
                <a:cubicBezTo>
                  <a:pt x="10" y="1009"/>
                  <a:pt x="9" y="982"/>
                  <a:pt x="9" y="955"/>
                </a:cubicBezTo>
                <a:cubicBezTo>
                  <a:pt x="9" y="947"/>
                  <a:pt x="10" y="940"/>
                  <a:pt x="14" y="934"/>
                </a:cubicBezTo>
                <a:cubicBezTo>
                  <a:pt x="17" y="932"/>
                  <a:pt x="19" y="931"/>
                  <a:pt x="22" y="929"/>
                </a:cubicBezTo>
                <a:cubicBezTo>
                  <a:pt x="30" y="924"/>
                  <a:pt x="41" y="929"/>
                  <a:pt x="48" y="921"/>
                </a:cubicBezTo>
                <a:cubicBezTo>
                  <a:pt x="53" y="920"/>
                  <a:pt x="58" y="919"/>
                  <a:pt x="63" y="918"/>
                </a:cubicBezTo>
                <a:cubicBezTo>
                  <a:pt x="74" y="925"/>
                  <a:pt x="82" y="920"/>
                  <a:pt x="89" y="913"/>
                </a:cubicBezTo>
                <a:cubicBezTo>
                  <a:pt x="92" y="913"/>
                  <a:pt x="95" y="913"/>
                  <a:pt x="97" y="913"/>
                </a:cubicBezTo>
                <a:cubicBezTo>
                  <a:pt x="100" y="913"/>
                  <a:pt x="103" y="915"/>
                  <a:pt x="105" y="911"/>
                </a:cubicBezTo>
                <a:cubicBezTo>
                  <a:pt x="108" y="910"/>
                  <a:pt x="112" y="910"/>
                  <a:pt x="115" y="910"/>
                </a:cubicBezTo>
                <a:cubicBezTo>
                  <a:pt x="142" y="909"/>
                  <a:pt x="168" y="910"/>
                  <a:pt x="194" y="902"/>
                </a:cubicBezTo>
                <a:cubicBezTo>
                  <a:pt x="215" y="895"/>
                  <a:pt x="238" y="894"/>
                  <a:pt x="261" y="892"/>
                </a:cubicBezTo>
                <a:cubicBezTo>
                  <a:pt x="272" y="891"/>
                  <a:pt x="286" y="894"/>
                  <a:pt x="292" y="879"/>
                </a:cubicBezTo>
                <a:cubicBezTo>
                  <a:pt x="298" y="873"/>
                  <a:pt x="299" y="864"/>
                  <a:pt x="300" y="856"/>
                </a:cubicBezTo>
                <a:cubicBezTo>
                  <a:pt x="301" y="844"/>
                  <a:pt x="301" y="832"/>
                  <a:pt x="304" y="819"/>
                </a:cubicBezTo>
                <a:cubicBezTo>
                  <a:pt x="306" y="808"/>
                  <a:pt x="304" y="794"/>
                  <a:pt x="302" y="781"/>
                </a:cubicBezTo>
                <a:cubicBezTo>
                  <a:pt x="298" y="746"/>
                  <a:pt x="298" y="710"/>
                  <a:pt x="297" y="674"/>
                </a:cubicBezTo>
                <a:cubicBezTo>
                  <a:pt x="295" y="641"/>
                  <a:pt x="293" y="607"/>
                  <a:pt x="295" y="574"/>
                </a:cubicBezTo>
                <a:cubicBezTo>
                  <a:pt x="298" y="533"/>
                  <a:pt x="295" y="492"/>
                  <a:pt x="298" y="452"/>
                </a:cubicBezTo>
                <a:cubicBezTo>
                  <a:pt x="300" y="432"/>
                  <a:pt x="302" y="411"/>
                  <a:pt x="301" y="392"/>
                </a:cubicBezTo>
                <a:cubicBezTo>
                  <a:pt x="299" y="374"/>
                  <a:pt x="301" y="355"/>
                  <a:pt x="294" y="338"/>
                </a:cubicBezTo>
                <a:cubicBezTo>
                  <a:pt x="295" y="329"/>
                  <a:pt x="289" y="325"/>
                  <a:pt x="281" y="325"/>
                </a:cubicBezTo>
                <a:cubicBezTo>
                  <a:pt x="239" y="325"/>
                  <a:pt x="198" y="322"/>
                  <a:pt x="157" y="317"/>
                </a:cubicBezTo>
                <a:cubicBezTo>
                  <a:pt x="139" y="315"/>
                  <a:pt x="122" y="312"/>
                  <a:pt x="104" y="309"/>
                </a:cubicBezTo>
                <a:cubicBezTo>
                  <a:pt x="102" y="308"/>
                  <a:pt x="97" y="308"/>
                  <a:pt x="97" y="303"/>
                </a:cubicBezTo>
                <a:cubicBezTo>
                  <a:pt x="97" y="297"/>
                  <a:pt x="102" y="300"/>
                  <a:pt x="105" y="299"/>
                </a:cubicBezTo>
                <a:cubicBezTo>
                  <a:pt x="130" y="291"/>
                  <a:pt x="155" y="290"/>
                  <a:pt x="181" y="291"/>
                </a:cubicBezTo>
                <a:cubicBezTo>
                  <a:pt x="184" y="291"/>
                  <a:pt x="189" y="291"/>
                  <a:pt x="189" y="288"/>
                </a:cubicBezTo>
                <a:cubicBezTo>
                  <a:pt x="190" y="283"/>
                  <a:pt x="184" y="283"/>
                  <a:pt x="181" y="283"/>
                </a:cubicBezTo>
                <a:cubicBezTo>
                  <a:pt x="158" y="285"/>
                  <a:pt x="136" y="286"/>
                  <a:pt x="114" y="290"/>
                </a:cubicBezTo>
                <a:cubicBezTo>
                  <a:pt x="104" y="292"/>
                  <a:pt x="85" y="286"/>
                  <a:pt x="84" y="307"/>
                </a:cubicBezTo>
                <a:cubicBezTo>
                  <a:pt x="82" y="307"/>
                  <a:pt x="79" y="307"/>
                  <a:pt x="76" y="307"/>
                </a:cubicBezTo>
                <a:cubicBezTo>
                  <a:pt x="72" y="304"/>
                  <a:pt x="69" y="300"/>
                  <a:pt x="63" y="304"/>
                </a:cubicBezTo>
                <a:cubicBezTo>
                  <a:pt x="60" y="304"/>
                  <a:pt x="56" y="304"/>
                  <a:pt x="53" y="304"/>
                </a:cubicBezTo>
                <a:cubicBezTo>
                  <a:pt x="52" y="301"/>
                  <a:pt x="50" y="302"/>
                  <a:pt x="48" y="302"/>
                </a:cubicBezTo>
                <a:cubicBezTo>
                  <a:pt x="36" y="301"/>
                  <a:pt x="24" y="301"/>
                  <a:pt x="16" y="291"/>
                </a:cubicBezTo>
                <a:cubicBezTo>
                  <a:pt x="19" y="285"/>
                  <a:pt x="24" y="285"/>
                  <a:pt x="30" y="287"/>
                </a:cubicBezTo>
                <a:cubicBezTo>
                  <a:pt x="39" y="290"/>
                  <a:pt x="49" y="292"/>
                  <a:pt x="58" y="295"/>
                </a:cubicBezTo>
                <a:cubicBezTo>
                  <a:pt x="61" y="296"/>
                  <a:pt x="62" y="296"/>
                  <a:pt x="63" y="293"/>
                </a:cubicBezTo>
                <a:cubicBezTo>
                  <a:pt x="66" y="285"/>
                  <a:pt x="74" y="283"/>
                  <a:pt x="81" y="281"/>
                </a:cubicBezTo>
                <a:cubicBezTo>
                  <a:pt x="122" y="268"/>
                  <a:pt x="164" y="268"/>
                  <a:pt x="206" y="263"/>
                </a:cubicBezTo>
                <a:cubicBezTo>
                  <a:pt x="225" y="260"/>
                  <a:pt x="245" y="262"/>
                  <a:pt x="265" y="262"/>
                </a:cubicBezTo>
                <a:cubicBezTo>
                  <a:pt x="273" y="262"/>
                  <a:pt x="281" y="261"/>
                  <a:pt x="288" y="253"/>
                </a:cubicBezTo>
                <a:cubicBezTo>
                  <a:pt x="242" y="249"/>
                  <a:pt x="198" y="256"/>
                  <a:pt x="154" y="255"/>
                </a:cubicBezTo>
                <a:cubicBezTo>
                  <a:pt x="153" y="255"/>
                  <a:pt x="152" y="255"/>
                  <a:pt x="151" y="256"/>
                </a:cubicBezTo>
                <a:cubicBezTo>
                  <a:pt x="127" y="259"/>
                  <a:pt x="103" y="261"/>
                  <a:pt x="80" y="265"/>
                </a:cubicBezTo>
                <a:cubicBezTo>
                  <a:pt x="59" y="269"/>
                  <a:pt x="37" y="267"/>
                  <a:pt x="18" y="279"/>
                </a:cubicBezTo>
                <a:cubicBezTo>
                  <a:pt x="10" y="284"/>
                  <a:pt x="7" y="278"/>
                  <a:pt x="4" y="273"/>
                </a:cubicBezTo>
                <a:cubicBezTo>
                  <a:pt x="3" y="271"/>
                  <a:pt x="3" y="270"/>
                  <a:pt x="3" y="268"/>
                </a:cubicBezTo>
                <a:cubicBezTo>
                  <a:pt x="3" y="259"/>
                  <a:pt x="6" y="250"/>
                  <a:pt x="0" y="242"/>
                </a:cubicBezTo>
                <a:cubicBezTo>
                  <a:pt x="0" y="236"/>
                  <a:pt x="0" y="231"/>
                  <a:pt x="0" y="226"/>
                </a:cubicBezTo>
                <a:cubicBezTo>
                  <a:pt x="0" y="197"/>
                  <a:pt x="0" y="167"/>
                  <a:pt x="0" y="137"/>
                </a:cubicBezTo>
                <a:cubicBezTo>
                  <a:pt x="1" y="135"/>
                  <a:pt x="1" y="132"/>
                  <a:pt x="1" y="130"/>
                </a:cubicBezTo>
                <a:cubicBezTo>
                  <a:pt x="6" y="124"/>
                  <a:pt x="3" y="118"/>
                  <a:pt x="3" y="111"/>
                </a:cubicBezTo>
                <a:cubicBezTo>
                  <a:pt x="3" y="107"/>
                  <a:pt x="3" y="103"/>
                  <a:pt x="4" y="99"/>
                </a:cubicBezTo>
                <a:cubicBezTo>
                  <a:pt x="8" y="95"/>
                  <a:pt x="6" y="90"/>
                  <a:pt x="6" y="85"/>
                </a:cubicBezTo>
                <a:cubicBezTo>
                  <a:pt x="6" y="83"/>
                  <a:pt x="6" y="80"/>
                  <a:pt x="6" y="78"/>
                </a:cubicBezTo>
                <a:cubicBezTo>
                  <a:pt x="9" y="77"/>
                  <a:pt x="9" y="75"/>
                  <a:pt x="8" y="72"/>
                </a:cubicBezTo>
                <a:cubicBezTo>
                  <a:pt x="10" y="53"/>
                  <a:pt x="26" y="48"/>
                  <a:pt x="40" y="43"/>
                </a:cubicBezTo>
                <a:cubicBezTo>
                  <a:pt x="65" y="33"/>
                  <a:pt x="91" y="28"/>
                  <a:pt x="118" y="25"/>
                </a:cubicBezTo>
                <a:cubicBezTo>
                  <a:pt x="122" y="25"/>
                  <a:pt x="126" y="28"/>
                  <a:pt x="128" y="23"/>
                </a:cubicBezTo>
                <a:cubicBezTo>
                  <a:pt x="131" y="23"/>
                  <a:pt x="134" y="23"/>
                  <a:pt x="136" y="22"/>
                </a:cubicBezTo>
                <a:cubicBezTo>
                  <a:pt x="140" y="23"/>
                  <a:pt x="144" y="25"/>
                  <a:pt x="147" y="21"/>
                </a:cubicBezTo>
                <a:cubicBezTo>
                  <a:pt x="151" y="20"/>
                  <a:pt x="155" y="20"/>
                  <a:pt x="160" y="20"/>
                </a:cubicBezTo>
                <a:cubicBezTo>
                  <a:pt x="171" y="21"/>
                  <a:pt x="182" y="23"/>
                  <a:pt x="193" y="18"/>
                </a:cubicBezTo>
                <a:cubicBezTo>
                  <a:pt x="210" y="9"/>
                  <a:pt x="230" y="15"/>
                  <a:pt x="248" y="8"/>
                </a:cubicBezTo>
                <a:cubicBezTo>
                  <a:pt x="250" y="7"/>
                  <a:pt x="254" y="7"/>
                  <a:pt x="256" y="8"/>
                </a:cubicBezTo>
                <a:cubicBezTo>
                  <a:pt x="262" y="10"/>
                  <a:pt x="266" y="10"/>
                  <a:pt x="271" y="8"/>
                </a:cubicBezTo>
                <a:cubicBezTo>
                  <a:pt x="288" y="1"/>
                  <a:pt x="305" y="8"/>
                  <a:pt x="323" y="3"/>
                </a:cubicBezTo>
                <a:cubicBezTo>
                  <a:pt x="328" y="2"/>
                  <a:pt x="334" y="5"/>
                  <a:pt x="339" y="0"/>
                </a:cubicBezTo>
                <a:cubicBezTo>
                  <a:pt x="343" y="0"/>
                  <a:pt x="346" y="0"/>
                  <a:pt x="350" y="0"/>
                </a:cubicBezTo>
                <a:cubicBezTo>
                  <a:pt x="356" y="5"/>
                  <a:pt x="362" y="9"/>
                  <a:pt x="368" y="0"/>
                </a:cubicBezTo>
                <a:cubicBezTo>
                  <a:pt x="377" y="0"/>
                  <a:pt x="387" y="0"/>
                  <a:pt x="397" y="0"/>
                </a:cubicBezTo>
                <a:cubicBezTo>
                  <a:pt x="401" y="7"/>
                  <a:pt x="409" y="10"/>
                  <a:pt x="416" y="6"/>
                </a:cubicBezTo>
                <a:cubicBezTo>
                  <a:pt x="422" y="2"/>
                  <a:pt x="428" y="3"/>
                  <a:pt x="434" y="2"/>
                </a:cubicBezTo>
                <a:cubicBezTo>
                  <a:pt x="444" y="0"/>
                  <a:pt x="452" y="11"/>
                  <a:pt x="459" y="9"/>
                </a:cubicBezTo>
                <a:cubicBezTo>
                  <a:pt x="473" y="5"/>
                  <a:pt x="484" y="13"/>
                  <a:pt x="498" y="12"/>
                </a:cubicBezTo>
                <a:cubicBezTo>
                  <a:pt x="513" y="10"/>
                  <a:pt x="529" y="13"/>
                  <a:pt x="545" y="17"/>
                </a:cubicBezTo>
                <a:cubicBezTo>
                  <a:pt x="547" y="17"/>
                  <a:pt x="548" y="18"/>
                  <a:pt x="550" y="18"/>
                </a:cubicBezTo>
                <a:cubicBezTo>
                  <a:pt x="555" y="22"/>
                  <a:pt x="561" y="22"/>
                  <a:pt x="568" y="23"/>
                </a:cubicBezTo>
                <a:cubicBezTo>
                  <a:pt x="584" y="25"/>
                  <a:pt x="599" y="31"/>
                  <a:pt x="614" y="39"/>
                </a:cubicBezTo>
                <a:cubicBezTo>
                  <a:pt x="621" y="43"/>
                  <a:pt x="618" y="46"/>
                  <a:pt x="610" y="48"/>
                </a:cubicBezTo>
                <a:cubicBezTo>
                  <a:pt x="613" y="49"/>
                  <a:pt x="614" y="49"/>
                  <a:pt x="615" y="49"/>
                </a:cubicBezTo>
                <a:cubicBezTo>
                  <a:pt x="628" y="47"/>
                  <a:pt x="633" y="50"/>
                  <a:pt x="634" y="62"/>
                </a:cubicBezTo>
                <a:cubicBezTo>
                  <a:pt x="634" y="64"/>
                  <a:pt x="636" y="66"/>
                  <a:pt x="637" y="66"/>
                </a:cubicBezTo>
                <a:cubicBezTo>
                  <a:pt x="647" y="69"/>
                  <a:pt x="657" y="77"/>
                  <a:pt x="668" y="68"/>
                </a:cubicBezTo>
                <a:cubicBezTo>
                  <a:pt x="671" y="66"/>
                  <a:pt x="676" y="62"/>
                  <a:pt x="680" y="66"/>
                </a:cubicBezTo>
                <a:cubicBezTo>
                  <a:pt x="686" y="71"/>
                  <a:pt x="689" y="82"/>
                  <a:pt x="702" y="78"/>
                </a:cubicBezTo>
                <a:cubicBezTo>
                  <a:pt x="705" y="77"/>
                  <a:pt x="704" y="83"/>
                  <a:pt x="704" y="86"/>
                </a:cubicBezTo>
                <a:cubicBezTo>
                  <a:pt x="704" y="94"/>
                  <a:pt x="702" y="102"/>
                  <a:pt x="704" y="109"/>
                </a:cubicBezTo>
                <a:cubicBezTo>
                  <a:pt x="717" y="145"/>
                  <a:pt x="716" y="183"/>
                  <a:pt x="716" y="221"/>
                </a:cubicBezTo>
                <a:cubicBezTo>
                  <a:pt x="716" y="242"/>
                  <a:pt x="717" y="262"/>
                  <a:pt x="717" y="283"/>
                </a:cubicBezTo>
                <a:close/>
                <a:moveTo>
                  <a:pt x="1780" y="933"/>
                </a:moveTo>
                <a:cubicBezTo>
                  <a:pt x="1789" y="925"/>
                  <a:pt x="1786" y="915"/>
                  <a:pt x="1785" y="906"/>
                </a:cubicBezTo>
                <a:cubicBezTo>
                  <a:pt x="1784" y="906"/>
                  <a:pt x="1782" y="906"/>
                  <a:pt x="1781" y="906"/>
                </a:cubicBezTo>
                <a:cubicBezTo>
                  <a:pt x="1781" y="915"/>
                  <a:pt x="1781" y="924"/>
                  <a:pt x="1781" y="934"/>
                </a:cubicBezTo>
                <a:cubicBezTo>
                  <a:pt x="1776" y="941"/>
                  <a:pt x="1772" y="949"/>
                  <a:pt x="1777" y="959"/>
                </a:cubicBezTo>
                <a:cubicBezTo>
                  <a:pt x="1781" y="950"/>
                  <a:pt x="1782" y="942"/>
                  <a:pt x="1780" y="933"/>
                </a:cubicBezTo>
                <a:close/>
                <a:moveTo>
                  <a:pt x="726" y="1127"/>
                </a:moveTo>
                <a:cubicBezTo>
                  <a:pt x="730" y="1093"/>
                  <a:pt x="735" y="1059"/>
                  <a:pt x="735" y="1024"/>
                </a:cubicBezTo>
                <a:cubicBezTo>
                  <a:pt x="734" y="1014"/>
                  <a:pt x="733" y="1003"/>
                  <a:pt x="732" y="992"/>
                </a:cubicBezTo>
                <a:cubicBezTo>
                  <a:pt x="732" y="977"/>
                  <a:pt x="730" y="963"/>
                  <a:pt x="727" y="948"/>
                </a:cubicBezTo>
                <a:cubicBezTo>
                  <a:pt x="726" y="944"/>
                  <a:pt x="725" y="937"/>
                  <a:pt x="722" y="938"/>
                </a:cubicBezTo>
                <a:cubicBezTo>
                  <a:pt x="716" y="939"/>
                  <a:pt x="715" y="948"/>
                  <a:pt x="708" y="950"/>
                </a:cubicBezTo>
                <a:cubicBezTo>
                  <a:pt x="713" y="963"/>
                  <a:pt x="708" y="975"/>
                  <a:pt x="706" y="988"/>
                </a:cubicBezTo>
                <a:cubicBezTo>
                  <a:pt x="702" y="1008"/>
                  <a:pt x="705" y="1028"/>
                  <a:pt x="703" y="1049"/>
                </a:cubicBezTo>
                <a:cubicBezTo>
                  <a:pt x="701" y="1078"/>
                  <a:pt x="709" y="1103"/>
                  <a:pt x="726" y="1127"/>
                </a:cubicBezTo>
                <a:close/>
                <a:moveTo>
                  <a:pt x="1177" y="789"/>
                </a:moveTo>
                <a:cubicBezTo>
                  <a:pt x="1164" y="786"/>
                  <a:pt x="1153" y="791"/>
                  <a:pt x="1142" y="791"/>
                </a:cubicBezTo>
                <a:cubicBezTo>
                  <a:pt x="1138" y="791"/>
                  <a:pt x="1135" y="791"/>
                  <a:pt x="1134" y="795"/>
                </a:cubicBezTo>
                <a:cubicBezTo>
                  <a:pt x="1134" y="798"/>
                  <a:pt x="1139" y="798"/>
                  <a:pt x="1141" y="799"/>
                </a:cubicBezTo>
                <a:cubicBezTo>
                  <a:pt x="1149" y="802"/>
                  <a:pt x="1157" y="796"/>
                  <a:pt x="1165" y="799"/>
                </a:cubicBezTo>
                <a:cubicBezTo>
                  <a:pt x="1186" y="807"/>
                  <a:pt x="1210" y="806"/>
                  <a:pt x="1231" y="814"/>
                </a:cubicBezTo>
                <a:cubicBezTo>
                  <a:pt x="1255" y="822"/>
                  <a:pt x="1280" y="821"/>
                  <a:pt x="1304" y="825"/>
                </a:cubicBezTo>
                <a:cubicBezTo>
                  <a:pt x="1309" y="826"/>
                  <a:pt x="1309" y="822"/>
                  <a:pt x="1309" y="821"/>
                </a:cubicBezTo>
                <a:cubicBezTo>
                  <a:pt x="1312" y="811"/>
                  <a:pt x="1314" y="801"/>
                  <a:pt x="1313" y="791"/>
                </a:cubicBezTo>
                <a:cubicBezTo>
                  <a:pt x="1312" y="787"/>
                  <a:pt x="1311" y="784"/>
                  <a:pt x="1307" y="783"/>
                </a:cubicBezTo>
                <a:cubicBezTo>
                  <a:pt x="1304" y="783"/>
                  <a:pt x="1301" y="782"/>
                  <a:pt x="1299" y="787"/>
                </a:cubicBezTo>
                <a:cubicBezTo>
                  <a:pt x="1298" y="793"/>
                  <a:pt x="1293" y="792"/>
                  <a:pt x="1290" y="789"/>
                </a:cubicBezTo>
                <a:cubicBezTo>
                  <a:pt x="1285" y="785"/>
                  <a:pt x="1279" y="782"/>
                  <a:pt x="1274" y="784"/>
                </a:cubicBezTo>
                <a:cubicBezTo>
                  <a:pt x="1270" y="787"/>
                  <a:pt x="1266" y="786"/>
                  <a:pt x="1262" y="786"/>
                </a:cubicBezTo>
                <a:cubicBezTo>
                  <a:pt x="1250" y="786"/>
                  <a:pt x="1238" y="782"/>
                  <a:pt x="1229" y="785"/>
                </a:cubicBezTo>
                <a:cubicBezTo>
                  <a:pt x="1211" y="790"/>
                  <a:pt x="1193" y="784"/>
                  <a:pt x="1177" y="789"/>
                </a:cubicBezTo>
                <a:close/>
                <a:moveTo>
                  <a:pt x="380" y="626"/>
                </a:moveTo>
                <a:cubicBezTo>
                  <a:pt x="372" y="656"/>
                  <a:pt x="377" y="687"/>
                  <a:pt x="374" y="717"/>
                </a:cubicBezTo>
                <a:cubicBezTo>
                  <a:pt x="371" y="745"/>
                  <a:pt x="376" y="774"/>
                  <a:pt x="371" y="802"/>
                </a:cubicBezTo>
                <a:cubicBezTo>
                  <a:pt x="371" y="805"/>
                  <a:pt x="372" y="807"/>
                  <a:pt x="374" y="808"/>
                </a:cubicBezTo>
                <a:cubicBezTo>
                  <a:pt x="378" y="810"/>
                  <a:pt x="378" y="806"/>
                  <a:pt x="379" y="804"/>
                </a:cubicBezTo>
                <a:cubicBezTo>
                  <a:pt x="381" y="802"/>
                  <a:pt x="383" y="800"/>
                  <a:pt x="385" y="804"/>
                </a:cubicBezTo>
                <a:cubicBezTo>
                  <a:pt x="388" y="812"/>
                  <a:pt x="394" y="808"/>
                  <a:pt x="400" y="809"/>
                </a:cubicBezTo>
                <a:cubicBezTo>
                  <a:pt x="397" y="804"/>
                  <a:pt x="389" y="811"/>
                  <a:pt x="389" y="803"/>
                </a:cubicBezTo>
                <a:cubicBezTo>
                  <a:pt x="388" y="796"/>
                  <a:pt x="399" y="790"/>
                  <a:pt x="406" y="793"/>
                </a:cubicBezTo>
                <a:cubicBezTo>
                  <a:pt x="408" y="795"/>
                  <a:pt x="409" y="797"/>
                  <a:pt x="412" y="794"/>
                </a:cubicBezTo>
                <a:cubicBezTo>
                  <a:pt x="415" y="792"/>
                  <a:pt x="417" y="789"/>
                  <a:pt x="416" y="786"/>
                </a:cubicBezTo>
                <a:cubicBezTo>
                  <a:pt x="414" y="782"/>
                  <a:pt x="413" y="778"/>
                  <a:pt x="410" y="775"/>
                </a:cubicBezTo>
                <a:cubicBezTo>
                  <a:pt x="394" y="759"/>
                  <a:pt x="392" y="748"/>
                  <a:pt x="401" y="727"/>
                </a:cubicBezTo>
                <a:cubicBezTo>
                  <a:pt x="403" y="722"/>
                  <a:pt x="403" y="718"/>
                  <a:pt x="398" y="716"/>
                </a:cubicBezTo>
                <a:cubicBezTo>
                  <a:pt x="389" y="713"/>
                  <a:pt x="391" y="708"/>
                  <a:pt x="397" y="705"/>
                </a:cubicBezTo>
                <a:cubicBezTo>
                  <a:pt x="404" y="701"/>
                  <a:pt x="401" y="698"/>
                  <a:pt x="397" y="694"/>
                </a:cubicBezTo>
                <a:cubicBezTo>
                  <a:pt x="394" y="691"/>
                  <a:pt x="387" y="688"/>
                  <a:pt x="390" y="684"/>
                </a:cubicBezTo>
                <a:cubicBezTo>
                  <a:pt x="396" y="678"/>
                  <a:pt x="391" y="676"/>
                  <a:pt x="389" y="672"/>
                </a:cubicBezTo>
                <a:cubicBezTo>
                  <a:pt x="387" y="668"/>
                  <a:pt x="385" y="664"/>
                  <a:pt x="386" y="661"/>
                </a:cubicBezTo>
                <a:cubicBezTo>
                  <a:pt x="390" y="648"/>
                  <a:pt x="381" y="638"/>
                  <a:pt x="380" y="626"/>
                </a:cubicBezTo>
                <a:close/>
                <a:moveTo>
                  <a:pt x="718" y="924"/>
                </a:moveTo>
                <a:cubicBezTo>
                  <a:pt x="665" y="921"/>
                  <a:pt x="613" y="928"/>
                  <a:pt x="559" y="926"/>
                </a:cubicBezTo>
                <a:cubicBezTo>
                  <a:pt x="579" y="938"/>
                  <a:pt x="700" y="936"/>
                  <a:pt x="718" y="924"/>
                </a:cubicBezTo>
                <a:close/>
                <a:moveTo>
                  <a:pt x="316" y="697"/>
                </a:moveTo>
                <a:cubicBezTo>
                  <a:pt x="315" y="698"/>
                  <a:pt x="314" y="699"/>
                  <a:pt x="314" y="700"/>
                </a:cubicBezTo>
                <a:cubicBezTo>
                  <a:pt x="307" y="723"/>
                  <a:pt x="312" y="747"/>
                  <a:pt x="312" y="770"/>
                </a:cubicBezTo>
                <a:cubicBezTo>
                  <a:pt x="312" y="782"/>
                  <a:pt x="313" y="795"/>
                  <a:pt x="313" y="807"/>
                </a:cubicBezTo>
                <a:cubicBezTo>
                  <a:pt x="313" y="811"/>
                  <a:pt x="313" y="811"/>
                  <a:pt x="316" y="812"/>
                </a:cubicBezTo>
                <a:cubicBezTo>
                  <a:pt x="326" y="812"/>
                  <a:pt x="328" y="807"/>
                  <a:pt x="325" y="799"/>
                </a:cubicBezTo>
                <a:cubicBezTo>
                  <a:pt x="321" y="789"/>
                  <a:pt x="322" y="778"/>
                  <a:pt x="322" y="768"/>
                </a:cubicBezTo>
                <a:cubicBezTo>
                  <a:pt x="322" y="744"/>
                  <a:pt x="318" y="721"/>
                  <a:pt x="316" y="697"/>
                </a:cubicBezTo>
                <a:close/>
                <a:moveTo>
                  <a:pt x="859" y="632"/>
                </a:moveTo>
                <a:cubicBezTo>
                  <a:pt x="865" y="622"/>
                  <a:pt x="873" y="615"/>
                  <a:pt x="881" y="607"/>
                </a:cubicBezTo>
                <a:cubicBezTo>
                  <a:pt x="889" y="599"/>
                  <a:pt x="898" y="593"/>
                  <a:pt x="907" y="587"/>
                </a:cubicBezTo>
                <a:cubicBezTo>
                  <a:pt x="917" y="582"/>
                  <a:pt x="928" y="579"/>
                  <a:pt x="939" y="577"/>
                </a:cubicBezTo>
                <a:cubicBezTo>
                  <a:pt x="950" y="576"/>
                  <a:pt x="960" y="583"/>
                  <a:pt x="972" y="582"/>
                </a:cubicBezTo>
                <a:cubicBezTo>
                  <a:pt x="924" y="548"/>
                  <a:pt x="870" y="593"/>
                  <a:pt x="859" y="632"/>
                </a:cubicBezTo>
                <a:close/>
                <a:moveTo>
                  <a:pt x="1306" y="837"/>
                </a:moveTo>
                <a:cubicBezTo>
                  <a:pt x="1272" y="850"/>
                  <a:pt x="1236" y="841"/>
                  <a:pt x="1201" y="850"/>
                </a:cubicBezTo>
                <a:cubicBezTo>
                  <a:pt x="1232" y="852"/>
                  <a:pt x="1262" y="854"/>
                  <a:pt x="1292" y="853"/>
                </a:cubicBezTo>
                <a:cubicBezTo>
                  <a:pt x="1310" y="853"/>
                  <a:pt x="1310" y="853"/>
                  <a:pt x="1306" y="837"/>
                </a:cubicBezTo>
                <a:close/>
                <a:moveTo>
                  <a:pt x="1610" y="615"/>
                </a:moveTo>
                <a:cubicBezTo>
                  <a:pt x="1631" y="585"/>
                  <a:pt x="1650" y="553"/>
                  <a:pt x="1694" y="558"/>
                </a:cubicBezTo>
                <a:cubicBezTo>
                  <a:pt x="1679" y="548"/>
                  <a:pt x="1665" y="551"/>
                  <a:pt x="1651" y="558"/>
                </a:cubicBezTo>
                <a:cubicBezTo>
                  <a:pt x="1629" y="570"/>
                  <a:pt x="1616" y="591"/>
                  <a:pt x="1610" y="615"/>
                </a:cubicBezTo>
                <a:close/>
                <a:moveTo>
                  <a:pt x="946" y="779"/>
                </a:moveTo>
                <a:cubicBezTo>
                  <a:pt x="959" y="772"/>
                  <a:pt x="971" y="765"/>
                  <a:pt x="986" y="767"/>
                </a:cubicBezTo>
                <a:cubicBezTo>
                  <a:pt x="987" y="767"/>
                  <a:pt x="989" y="767"/>
                  <a:pt x="990" y="765"/>
                </a:cubicBezTo>
                <a:cubicBezTo>
                  <a:pt x="990" y="762"/>
                  <a:pt x="988" y="761"/>
                  <a:pt x="986" y="759"/>
                </a:cubicBezTo>
                <a:cubicBezTo>
                  <a:pt x="972" y="744"/>
                  <a:pt x="946" y="757"/>
                  <a:pt x="946" y="779"/>
                </a:cubicBezTo>
                <a:close/>
                <a:moveTo>
                  <a:pt x="611" y="915"/>
                </a:moveTo>
                <a:cubicBezTo>
                  <a:pt x="589" y="916"/>
                  <a:pt x="569" y="908"/>
                  <a:pt x="548" y="908"/>
                </a:cubicBezTo>
                <a:cubicBezTo>
                  <a:pt x="541" y="908"/>
                  <a:pt x="536" y="910"/>
                  <a:pt x="536" y="915"/>
                </a:cubicBezTo>
                <a:cubicBezTo>
                  <a:pt x="535" y="921"/>
                  <a:pt x="542" y="921"/>
                  <a:pt x="547" y="921"/>
                </a:cubicBezTo>
                <a:cubicBezTo>
                  <a:pt x="569" y="919"/>
                  <a:pt x="590" y="917"/>
                  <a:pt x="611" y="915"/>
                </a:cubicBezTo>
                <a:close/>
                <a:moveTo>
                  <a:pt x="967" y="920"/>
                </a:moveTo>
                <a:cubicBezTo>
                  <a:pt x="976" y="917"/>
                  <a:pt x="986" y="915"/>
                  <a:pt x="991" y="906"/>
                </a:cubicBezTo>
                <a:cubicBezTo>
                  <a:pt x="993" y="902"/>
                  <a:pt x="995" y="899"/>
                  <a:pt x="988" y="898"/>
                </a:cubicBezTo>
                <a:cubicBezTo>
                  <a:pt x="981" y="897"/>
                  <a:pt x="965" y="907"/>
                  <a:pt x="963" y="913"/>
                </a:cubicBezTo>
                <a:cubicBezTo>
                  <a:pt x="960" y="919"/>
                  <a:pt x="964" y="920"/>
                  <a:pt x="967" y="920"/>
                </a:cubicBezTo>
                <a:close/>
                <a:moveTo>
                  <a:pt x="499" y="257"/>
                </a:moveTo>
                <a:cubicBezTo>
                  <a:pt x="524" y="262"/>
                  <a:pt x="550" y="263"/>
                  <a:pt x="576" y="261"/>
                </a:cubicBezTo>
                <a:cubicBezTo>
                  <a:pt x="551" y="254"/>
                  <a:pt x="524" y="261"/>
                  <a:pt x="499" y="257"/>
                </a:cubicBezTo>
                <a:close/>
                <a:moveTo>
                  <a:pt x="262" y="903"/>
                </a:moveTo>
                <a:cubicBezTo>
                  <a:pt x="271" y="905"/>
                  <a:pt x="280" y="908"/>
                  <a:pt x="289" y="910"/>
                </a:cubicBezTo>
                <a:cubicBezTo>
                  <a:pt x="292" y="911"/>
                  <a:pt x="295" y="914"/>
                  <a:pt x="297" y="910"/>
                </a:cubicBezTo>
                <a:cubicBezTo>
                  <a:pt x="298" y="905"/>
                  <a:pt x="299" y="899"/>
                  <a:pt x="294" y="895"/>
                </a:cubicBezTo>
                <a:cubicBezTo>
                  <a:pt x="292" y="893"/>
                  <a:pt x="290" y="891"/>
                  <a:pt x="287" y="894"/>
                </a:cubicBezTo>
                <a:cubicBezTo>
                  <a:pt x="280" y="900"/>
                  <a:pt x="271" y="900"/>
                  <a:pt x="262" y="903"/>
                </a:cubicBezTo>
                <a:close/>
                <a:moveTo>
                  <a:pt x="1500" y="644"/>
                </a:moveTo>
                <a:cubicBezTo>
                  <a:pt x="1499" y="640"/>
                  <a:pt x="1497" y="637"/>
                  <a:pt x="1493" y="638"/>
                </a:cubicBezTo>
                <a:cubicBezTo>
                  <a:pt x="1485" y="639"/>
                  <a:pt x="1484" y="647"/>
                  <a:pt x="1482" y="653"/>
                </a:cubicBezTo>
                <a:cubicBezTo>
                  <a:pt x="1481" y="658"/>
                  <a:pt x="1486" y="663"/>
                  <a:pt x="1490" y="663"/>
                </a:cubicBezTo>
                <a:cubicBezTo>
                  <a:pt x="1501" y="661"/>
                  <a:pt x="1495" y="650"/>
                  <a:pt x="1500" y="644"/>
                </a:cubicBezTo>
                <a:close/>
                <a:moveTo>
                  <a:pt x="1442" y="652"/>
                </a:moveTo>
                <a:cubicBezTo>
                  <a:pt x="1437" y="655"/>
                  <a:pt x="1436" y="662"/>
                  <a:pt x="1430" y="665"/>
                </a:cubicBezTo>
                <a:cubicBezTo>
                  <a:pt x="1426" y="667"/>
                  <a:pt x="1427" y="671"/>
                  <a:pt x="1431" y="673"/>
                </a:cubicBezTo>
                <a:cubicBezTo>
                  <a:pt x="1436" y="675"/>
                  <a:pt x="1435" y="684"/>
                  <a:pt x="1443" y="684"/>
                </a:cubicBezTo>
                <a:cubicBezTo>
                  <a:pt x="1446" y="683"/>
                  <a:pt x="1444" y="681"/>
                  <a:pt x="1444" y="679"/>
                </a:cubicBezTo>
                <a:cubicBezTo>
                  <a:pt x="1442" y="670"/>
                  <a:pt x="1438" y="661"/>
                  <a:pt x="1442" y="652"/>
                </a:cubicBezTo>
                <a:close/>
                <a:moveTo>
                  <a:pt x="315" y="693"/>
                </a:moveTo>
                <a:cubicBezTo>
                  <a:pt x="318" y="681"/>
                  <a:pt x="316" y="669"/>
                  <a:pt x="315" y="654"/>
                </a:cubicBezTo>
                <a:cubicBezTo>
                  <a:pt x="312" y="669"/>
                  <a:pt x="314" y="681"/>
                  <a:pt x="315" y="693"/>
                </a:cubicBezTo>
                <a:close/>
                <a:moveTo>
                  <a:pt x="1470" y="686"/>
                </a:moveTo>
                <a:cubicBezTo>
                  <a:pt x="1474" y="682"/>
                  <a:pt x="1482" y="687"/>
                  <a:pt x="1484" y="678"/>
                </a:cubicBezTo>
                <a:cubicBezTo>
                  <a:pt x="1485" y="676"/>
                  <a:pt x="1484" y="674"/>
                  <a:pt x="1481" y="674"/>
                </a:cubicBezTo>
                <a:cubicBezTo>
                  <a:pt x="1472" y="673"/>
                  <a:pt x="1473" y="681"/>
                  <a:pt x="1470" y="686"/>
                </a:cubicBezTo>
                <a:close/>
                <a:moveTo>
                  <a:pt x="484" y="256"/>
                </a:moveTo>
                <a:cubicBezTo>
                  <a:pt x="472" y="250"/>
                  <a:pt x="463" y="253"/>
                  <a:pt x="453" y="253"/>
                </a:cubicBezTo>
                <a:cubicBezTo>
                  <a:pt x="462" y="256"/>
                  <a:pt x="471" y="259"/>
                  <a:pt x="484" y="256"/>
                </a:cubicBezTo>
                <a:close/>
                <a:moveTo>
                  <a:pt x="836" y="559"/>
                </a:moveTo>
                <a:cubicBezTo>
                  <a:pt x="842" y="553"/>
                  <a:pt x="850" y="550"/>
                  <a:pt x="853" y="539"/>
                </a:cubicBezTo>
                <a:cubicBezTo>
                  <a:pt x="844" y="545"/>
                  <a:pt x="838" y="550"/>
                  <a:pt x="836" y="559"/>
                </a:cubicBezTo>
                <a:close/>
                <a:moveTo>
                  <a:pt x="1417" y="673"/>
                </a:moveTo>
                <a:cubicBezTo>
                  <a:pt x="1411" y="675"/>
                  <a:pt x="1405" y="671"/>
                  <a:pt x="1400" y="677"/>
                </a:cubicBezTo>
                <a:cubicBezTo>
                  <a:pt x="1398" y="679"/>
                  <a:pt x="1401" y="680"/>
                  <a:pt x="1402" y="680"/>
                </a:cubicBezTo>
                <a:cubicBezTo>
                  <a:pt x="1408" y="682"/>
                  <a:pt x="1414" y="684"/>
                  <a:pt x="1417" y="6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C55395-A9F1-4AA4-BEA4-832A0C30EA5A}"/>
              </a:ext>
            </a:extLst>
          </p:cNvPr>
          <p:cNvGrpSpPr/>
          <p:nvPr/>
        </p:nvGrpSpPr>
        <p:grpSpPr>
          <a:xfrm>
            <a:off x="7127561" y="2376412"/>
            <a:ext cx="586686" cy="512949"/>
            <a:chOff x="6823873" y="2827323"/>
            <a:chExt cx="2682420" cy="234528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8555D5-42AB-4316-9D38-F986E4A5CD06}"/>
                </a:ext>
              </a:extLst>
            </p:cNvPr>
            <p:cNvGrpSpPr/>
            <p:nvPr/>
          </p:nvGrpSpPr>
          <p:grpSpPr>
            <a:xfrm>
              <a:off x="7040007" y="2827323"/>
              <a:ext cx="2237685" cy="2242783"/>
              <a:chOff x="7040007" y="2827323"/>
              <a:chExt cx="2237685" cy="2242783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23526913-35D0-43BE-B2E2-69F48B4DAAA9}"/>
                  </a:ext>
                </a:extLst>
              </p:cNvPr>
              <p:cNvSpPr/>
              <p:nvPr/>
            </p:nvSpPr>
            <p:spPr>
              <a:xfrm>
                <a:off x="7040007" y="2832421"/>
                <a:ext cx="2237685" cy="2237685"/>
              </a:xfrm>
              <a:prstGeom prst="arc">
                <a:avLst>
                  <a:gd name="adj1" fmla="val 10850780"/>
                  <a:gd name="adj2" fmla="val 28955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61BAC8E-457E-439D-9372-E69B86051918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 flipH="1" flipV="1">
                <a:off x="7040129" y="3934737"/>
                <a:ext cx="4653" cy="42470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F75A460-9408-418D-8CBA-49C156E1EF95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flipH="1" flipV="1">
                <a:off x="9277652" y="3960687"/>
                <a:ext cx="40" cy="35447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F8C592C-4F91-4A07-AEAC-FBFA36597CDE}"/>
                  </a:ext>
                </a:extLst>
              </p:cNvPr>
              <p:cNvSpPr/>
              <p:nvPr/>
            </p:nvSpPr>
            <p:spPr>
              <a:xfrm>
                <a:off x="7340242" y="2827323"/>
                <a:ext cx="1605519" cy="186498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4D58C476-7C7D-48C3-9DB7-DF53CB5B8AE5}"/>
                  </a:ext>
                </a:extLst>
              </p:cNvPr>
              <p:cNvSpPr/>
              <p:nvPr/>
            </p:nvSpPr>
            <p:spPr>
              <a:xfrm>
                <a:off x="7552524" y="2829896"/>
                <a:ext cx="1175614" cy="136560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DA1916-F4DC-4515-8695-F6F24714DF5E}"/>
                </a:ext>
              </a:extLst>
            </p:cNvPr>
            <p:cNvSpPr/>
            <p:nvPr/>
          </p:nvSpPr>
          <p:spPr>
            <a:xfrm rot="5400000">
              <a:off x="6623753" y="4515285"/>
              <a:ext cx="857441" cy="457201"/>
            </a:xfrm>
            <a:custGeom>
              <a:avLst/>
              <a:gdLst>
                <a:gd name="connsiteX0" fmla="*/ 0 w 857441"/>
                <a:gd name="connsiteY0" fmla="*/ 399914 h 457201"/>
                <a:gd name="connsiteX1" fmla="*/ 0 w 857441"/>
                <a:gd name="connsiteY1" fmla="*/ 57286 h 457201"/>
                <a:gd name="connsiteX2" fmla="*/ 57286 w 857441"/>
                <a:gd name="connsiteY2" fmla="*/ 0 h 457201"/>
                <a:gd name="connsiteX3" fmla="*/ 114572 w 857441"/>
                <a:gd name="connsiteY3" fmla="*/ 57286 h 457201"/>
                <a:gd name="connsiteX4" fmla="*/ 114572 w 857441"/>
                <a:gd name="connsiteY4" fmla="*/ 113529 h 457201"/>
                <a:gd name="connsiteX5" fmla="*/ 139640 w 857441"/>
                <a:gd name="connsiteY5" fmla="*/ 108468 h 457201"/>
                <a:gd name="connsiteX6" fmla="*/ 762079 w 857441"/>
                <a:gd name="connsiteY6" fmla="*/ 108468 h 457201"/>
                <a:gd name="connsiteX7" fmla="*/ 857441 w 857441"/>
                <a:gd name="connsiteY7" fmla="*/ 203830 h 457201"/>
                <a:gd name="connsiteX8" fmla="*/ 857441 w 857441"/>
                <a:gd name="connsiteY8" fmla="*/ 268754 h 457201"/>
                <a:gd name="connsiteX9" fmla="*/ 762079 w 857441"/>
                <a:gd name="connsiteY9" fmla="*/ 364116 h 457201"/>
                <a:gd name="connsiteX10" fmla="*/ 139640 w 857441"/>
                <a:gd name="connsiteY10" fmla="*/ 364116 h 457201"/>
                <a:gd name="connsiteX11" fmla="*/ 114571 w 857441"/>
                <a:gd name="connsiteY11" fmla="*/ 359055 h 457201"/>
                <a:gd name="connsiteX12" fmla="*/ 114571 w 857441"/>
                <a:gd name="connsiteY12" fmla="*/ 399915 h 457201"/>
                <a:gd name="connsiteX13" fmla="*/ 57285 w 857441"/>
                <a:gd name="connsiteY13" fmla="*/ 457201 h 457201"/>
                <a:gd name="connsiteX14" fmla="*/ 57286 w 857441"/>
                <a:gd name="connsiteY14" fmla="*/ 457200 h 457201"/>
                <a:gd name="connsiteX15" fmla="*/ 0 w 857441"/>
                <a:gd name="connsiteY15" fmla="*/ 399914 h 4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1">
                  <a:moveTo>
                    <a:pt x="0" y="399914"/>
                  </a:moveTo>
                  <a:lnTo>
                    <a:pt x="0" y="57286"/>
                  </a:lnTo>
                  <a:cubicBezTo>
                    <a:pt x="0" y="25648"/>
                    <a:pt x="25648" y="0"/>
                    <a:pt x="57286" y="0"/>
                  </a:cubicBezTo>
                  <a:cubicBezTo>
                    <a:pt x="88924" y="0"/>
                    <a:pt x="114572" y="25648"/>
                    <a:pt x="114572" y="57286"/>
                  </a:cubicBezTo>
                  <a:lnTo>
                    <a:pt x="114572" y="113529"/>
                  </a:lnTo>
                  <a:lnTo>
                    <a:pt x="139640" y="108468"/>
                  </a:lnTo>
                  <a:lnTo>
                    <a:pt x="762079" y="108468"/>
                  </a:lnTo>
                  <a:cubicBezTo>
                    <a:pt x="814746" y="108468"/>
                    <a:pt x="857441" y="151163"/>
                    <a:pt x="857441" y="203830"/>
                  </a:cubicBezTo>
                  <a:lnTo>
                    <a:pt x="857441" y="268754"/>
                  </a:lnTo>
                  <a:cubicBezTo>
                    <a:pt x="857441" y="321421"/>
                    <a:pt x="814746" y="364116"/>
                    <a:pt x="762079" y="364116"/>
                  </a:cubicBezTo>
                  <a:lnTo>
                    <a:pt x="139640" y="364116"/>
                  </a:lnTo>
                  <a:lnTo>
                    <a:pt x="114571" y="359055"/>
                  </a:lnTo>
                  <a:lnTo>
                    <a:pt x="114571" y="399915"/>
                  </a:lnTo>
                  <a:cubicBezTo>
                    <a:pt x="114571" y="431553"/>
                    <a:pt x="88923" y="457201"/>
                    <a:pt x="57285" y="457201"/>
                  </a:cubicBezTo>
                  <a:lnTo>
                    <a:pt x="57286" y="457200"/>
                  </a:lnTo>
                  <a:cubicBezTo>
                    <a:pt x="25648" y="457200"/>
                    <a:pt x="0" y="431552"/>
                    <a:pt x="0" y="39991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C2194CB-D26C-49BD-90D7-FE12238CA929}"/>
                </a:ext>
              </a:extLst>
            </p:cNvPr>
            <p:cNvSpPr/>
            <p:nvPr/>
          </p:nvSpPr>
          <p:spPr>
            <a:xfrm rot="5400000">
              <a:off x="8848971" y="4515284"/>
              <a:ext cx="857441" cy="457203"/>
            </a:xfrm>
            <a:custGeom>
              <a:avLst/>
              <a:gdLst>
                <a:gd name="connsiteX0" fmla="*/ 0 w 857441"/>
                <a:gd name="connsiteY0" fmla="*/ 399915 h 457203"/>
                <a:gd name="connsiteX1" fmla="*/ 0 w 857441"/>
                <a:gd name="connsiteY1" fmla="*/ 57287 h 457203"/>
                <a:gd name="connsiteX2" fmla="*/ 57286 w 857441"/>
                <a:gd name="connsiteY2" fmla="*/ 0 h 457203"/>
                <a:gd name="connsiteX3" fmla="*/ 114572 w 857441"/>
                <a:gd name="connsiteY3" fmla="*/ 57287 h 457203"/>
                <a:gd name="connsiteX4" fmla="*/ 114572 w 857441"/>
                <a:gd name="connsiteY4" fmla="*/ 113530 h 457203"/>
                <a:gd name="connsiteX5" fmla="*/ 139640 w 857441"/>
                <a:gd name="connsiteY5" fmla="*/ 108469 h 457203"/>
                <a:gd name="connsiteX6" fmla="*/ 762079 w 857441"/>
                <a:gd name="connsiteY6" fmla="*/ 108469 h 457203"/>
                <a:gd name="connsiteX7" fmla="*/ 857441 w 857441"/>
                <a:gd name="connsiteY7" fmla="*/ 203831 h 457203"/>
                <a:gd name="connsiteX8" fmla="*/ 857441 w 857441"/>
                <a:gd name="connsiteY8" fmla="*/ 268755 h 457203"/>
                <a:gd name="connsiteX9" fmla="*/ 762079 w 857441"/>
                <a:gd name="connsiteY9" fmla="*/ 364117 h 457203"/>
                <a:gd name="connsiteX10" fmla="*/ 139640 w 857441"/>
                <a:gd name="connsiteY10" fmla="*/ 364117 h 457203"/>
                <a:gd name="connsiteX11" fmla="*/ 114571 w 857441"/>
                <a:gd name="connsiteY11" fmla="*/ 359056 h 457203"/>
                <a:gd name="connsiteX12" fmla="*/ 114571 w 857441"/>
                <a:gd name="connsiteY12" fmla="*/ 399917 h 457203"/>
                <a:gd name="connsiteX13" fmla="*/ 57285 w 857441"/>
                <a:gd name="connsiteY13" fmla="*/ 457203 h 457203"/>
                <a:gd name="connsiteX14" fmla="*/ 57286 w 857441"/>
                <a:gd name="connsiteY14" fmla="*/ 457201 h 457203"/>
                <a:gd name="connsiteX15" fmla="*/ 0 w 857441"/>
                <a:gd name="connsiteY15" fmla="*/ 399915 h 45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3">
                  <a:moveTo>
                    <a:pt x="0" y="399915"/>
                  </a:moveTo>
                  <a:lnTo>
                    <a:pt x="0" y="57287"/>
                  </a:lnTo>
                  <a:cubicBezTo>
                    <a:pt x="0" y="25649"/>
                    <a:pt x="25648" y="0"/>
                    <a:pt x="57286" y="0"/>
                  </a:cubicBezTo>
                  <a:cubicBezTo>
                    <a:pt x="88924" y="0"/>
                    <a:pt x="114572" y="25649"/>
                    <a:pt x="114572" y="57287"/>
                  </a:cubicBezTo>
                  <a:lnTo>
                    <a:pt x="114572" y="113530"/>
                  </a:lnTo>
                  <a:lnTo>
                    <a:pt x="139640" y="108469"/>
                  </a:lnTo>
                  <a:lnTo>
                    <a:pt x="762079" y="108469"/>
                  </a:lnTo>
                  <a:cubicBezTo>
                    <a:pt x="814746" y="108469"/>
                    <a:pt x="857441" y="151164"/>
                    <a:pt x="857441" y="203831"/>
                  </a:cubicBezTo>
                  <a:lnTo>
                    <a:pt x="857441" y="268755"/>
                  </a:lnTo>
                  <a:cubicBezTo>
                    <a:pt x="857441" y="321422"/>
                    <a:pt x="814746" y="364117"/>
                    <a:pt x="762079" y="364117"/>
                  </a:cubicBezTo>
                  <a:lnTo>
                    <a:pt x="139640" y="364117"/>
                  </a:lnTo>
                  <a:lnTo>
                    <a:pt x="114571" y="359056"/>
                  </a:lnTo>
                  <a:lnTo>
                    <a:pt x="114571" y="399917"/>
                  </a:lnTo>
                  <a:cubicBezTo>
                    <a:pt x="114571" y="431555"/>
                    <a:pt x="88923" y="457203"/>
                    <a:pt x="57285" y="457203"/>
                  </a:cubicBezTo>
                  <a:lnTo>
                    <a:pt x="57286" y="457201"/>
                  </a:lnTo>
                  <a:cubicBezTo>
                    <a:pt x="25648" y="457201"/>
                    <a:pt x="0" y="431553"/>
                    <a:pt x="0" y="3999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E20B1F3-3BFE-4079-85E2-FD04F838B48F}"/>
              </a:ext>
            </a:extLst>
          </p:cNvPr>
          <p:cNvSpPr/>
          <p:nvPr/>
        </p:nvSpPr>
        <p:spPr>
          <a:xfrm>
            <a:off x="9714192" y="2439678"/>
            <a:ext cx="606855" cy="344634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flipH="1">
            <a:off x="3222809" y="3348000"/>
            <a:ext cx="2863666" cy="3510000"/>
          </a:xfrm>
          <a:prstGeom prst="parallelogram">
            <a:avLst>
              <a:gd name="adj" fmla="val 18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F4EE23F-F88D-4F59-BF76-FF3B0588B958}"/>
              </a:ext>
            </a:extLst>
          </p:cNvPr>
          <p:cNvSpPr txBox="1">
            <a:spLocks/>
          </p:cNvSpPr>
          <p:nvPr/>
        </p:nvSpPr>
        <p:spPr>
          <a:xfrm>
            <a:off x="7346250" y="1840206"/>
            <a:ext cx="3948517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ED59F8-6833-4A85-89D1-6AC96B6BDA2D}"/>
              </a:ext>
            </a:extLst>
          </p:cNvPr>
          <p:cNvSpPr/>
          <p:nvPr/>
        </p:nvSpPr>
        <p:spPr>
          <a:xfrm>
            <a:off x="7346250" y="2480027"/>
            <a:ext cx="394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pc="300" dirty="0">
                <a:cs typeface="Arial" pitchFamily="34" charset="0"/>
              </a:rPr>
              <a:t>YOUR BODY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7FAFC4E-2404-4ED7-8876-B753BF216CFE}"/>
              </a:ext>
            </a:extLst>
          </p:cNvPr>
          <p:cNvSpPr txBox="1">
            <a:spLocks/>
          </p:cNvSpPr>
          <p:nvPr/>
        </p:nvSpPr>
        <p:spPr>
          <a:xfrm>
            <a:off x="7346250" y="1428448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cs typeface="Arial" pitchFamily="34" charset="0"/>
              </a:rPr>
              <a:t>Fitness </a:t>
            </a:r>
            <a:r>
              <a:rPr lang="en-US" sz="2000" b="1" i="1" spc="300" dirty="0">
                <a:solidFill>
                  <a:schemeClr val="accent1"/>
                </a:solidFill>
                <a:cs typeface="Arial" pitchFamily="34" charset="0"/>
              </a:rPr>
              <a:t>GYM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16B6A-5F01-4DF3-A9E3-E2793F528566}"/>
              </a:ext>
            </a:extLst>
          </p:cNvPr>
          <p:cNvSpPr txBox="1"/>
          <p:nvPr/>
        </p:nvSpPr>
        <p:spPr>
          <a:xfrm>
            <a:off x="8194452" y="481419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28898-C826-4B42-9CAD-2AFAB4E928F2}"/>
              </a:ext>
            </a:extLst>
          </p:cNvPr>
          <p:cNvSpPr txBox="1"/>
          <p:nvPr/>
        </p:nvSpPr>
        <p:spPr>
          <a:xfrm>
            <a:off x="8194452" y="511341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Presentation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EED660-7035-4439-B128-A9CD23956EF0}"/>
              </a:ext>
            </a:extLst>
          </p:cNvPr>
          <p:cNvSpPr txBox="1"/>
          <p:nvPr/>
        </p:nvSpPr>
        <p:spPr>
          <a:xfrm>
            <a:off x="8194452" y="6011072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A6A22-F920-49AC-84B6-B81032B0A9B4}"/>
              </a:ext>
            </a:extLst>
          </p:cNvPr>
          <p:cNvSpPr txBox="1"/>
          <p:nvPr/>
        </p:nvSpPr>
        <p:spPr>
          <a:xfrm>
            <a:off x="8194452" y="571185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Simple Portfolio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2C2A4-9017-4B39-B01A-0A36FC6E04CA}"/>
              </a:ext>
            </a:extLst>
          </p:cNvPr>
          <p:cNvSpPr txBox="1"/>
          <p:nvPr/>
        </p:nvSpPr>
        <p:spPr>
          <a:xfrm>
            <a:off x="8194452" y="541263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Portfolio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3E651B-F1A1-4484-85A1-1829AF0D947D}"/>
              </a:ext>
            </a:extLst>
          </p:cNvPr>
          <p:cNvGrpSpPr/>
          <p:nvPr/>
        </p:nvGrpSpPr>
        <p:grpSpPr>
          <a:xfrm>
            <a:off x="7527320" y="532996"/>
            <a:ext cx="1720902" cy="907642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EDFD07-59C6-4050-9909-6C0C592ADA48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D61EAE-B151-4E22-AFB9-A0A4F9A627F5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61241B6-AE1B-4AB3-9D5C-6C5201FB18F0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E321338-D017-4109-93BA-94E5CA19B5E1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0B3DF5B-A88A-4A28-9704-A6D0ED58C039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3E17D71-261E-4FC6-956F-68E88C433080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3D0AE7-AC58-477E-9D44-5B2A9DBFE24D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862DDA-8CD8-46F3-BFC5-59778D83318F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6FAFD18-0186-41A7-9C11-30465C018957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045585-F461-4CD7-AB60-4998B29A7491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875E45-A33A-4C05-9C8F-5977480BE1A2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10E95E-F5D7-42DD-AB55-226DF153989D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5D06D8A-BE66-4A6D-93D0-31223B3739B6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E7ACE6E-5BDC-4BB1-A5D2-66FF4ACFE9AE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3EAE9-C4CC-49F3-9ED3-6D591DF3C7A7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542A40-2002-4017-A05B-7EBA6B737E0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DE435B-9BF1-4E45-A567-0839F553A61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74884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28A60-7D75-4C9E-BD16-CDCA924888B8}"/>
              </a:ext>
            </a:extLst>
          </p:cNvPr>
          <p:cNvSpPr txBox="1"/>
          <p:nvPr/>
        </p:nvSpPr>
        <p:spPr>
          <a:xfrm>
            <a:off x="926460" y="163789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1A79C-EEBC-4252-9229-2E520F9A1268}"/>
              </a:ext>
            </a:extLst>
          </p:cNvPr>
          <p:cNvSpPr txBox="1"/>
          <p:nvPr/>
        </p:nvSpPr>
        <p:spPr>
          <a:xfrm>
            <a:off x="926460" y="2769058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2D976-02E9-4F14-B443-7A6C61965A5E}"/>
              </a:ext>
            </a:extLst>
          </p:cNvPr>
          <p:cNvSpPr txBox="1"/>
          <p:nvPr/>
        </p:nvSpPr>
        <p:spPr>
          <a:xfrm>
            <a:off x="926460" y="390022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0F53A-10B5-443C-8B1E-D394006A082E}"/>
              </a:ext>
            </a:extLst>
          </p:cNvPr>
          <p:cNvSpPr txBox="1"/>
          <p:nvPr/>
        </p:nvSpPr>
        <p:spPr>
          <a:xfrm>
            <a:off x="926460" y="5031389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D </a:t>
            </a:r>
            <a:r>
              <a:rPr lang="en-US" altLang="ko-KR" sz="2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C2929-E17D-4830-A6EB-540E28039D4E}"/>
              </a:ext>
            </a:extLst>
          </p:cNvPr>
          <p:cNvSpPr txBox="1"/>
          <p:nvPr/>
        </p:nvSpPr>
        <p:spPr>
          <a:xfrm>
            <a:off x="2301836" y="2231429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40BE93-19B6-40F6-909B-9C300557C8E0}"/>
              </a:ext>
            </a:extLst>
          </p:cNvPr>
          <p:cNvGrpSpPr/>
          <p:nvPr/>
        </p:nvGrpSpPr>
        <p:grpSpPr>
          <a:xfrm>
            <a:off x="4105791" y="1657646"/>
            <a:ext cx="7603071" cy="668379"/>
            <a:chOff x="3953392" y="1794549"/>
            <a:chExt cx="7603071" cy="66837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981847-B89E-4CFB-9DE2-E495039F89FA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9" name="Chevron 13">
              <a:extLst>
                <a:ext uri="{FF2B5EF4-FFF2-40B4-BE49-F238E27FC236}">
                  <a16:creationId xmlns:a16="http://schemas.microsoft.com/office/drawing/2014/main" id="{904046F1-3E23-4800-80FA-4F30CDC000D3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E70276-2B1E-4E79-A5B2-70C6C08B1D65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8F4346-34F8-4BAD-9F7F-4A07926B5C98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69CDA7-F841-4465-9570-17C17A2B9F98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DC5DFFA-F4D8-4C23-A587-1D3846811B64}"/>
              </a:ext>
            </a:extLst>
          </p:cNvPr>
          <p:cNvSpPr txBox="1"/>
          <p:nvPr/>
        </p:nvSpPr>
        <p:spPr>
          <a:xfrm>
            <a:off x="2301836" y="3361360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FFBEFB-215F-43EF-9B54-09D2161E4879}"/>
              </a:ext>
            </a:extLst>
          </p:cNvPr>
          <p:cNvGrpSpPr/>
          <p:nvPr/>
        </p:nvGrpSpPr>
        <p:grpSpPr>
          <a:xfrm>
            <a:off x="4105791" y="2787577"/>
            <a:ext cx="7603071" cy="668379"/>
            <a:chOff x="3953392" y="1794549"/>
            <a:chExt cx="7603071" cy="6683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2156EC-57D4-4A6A-B3F3-8CD970261E27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8" name="Chevron 13">
              <a:extLst>
                <a:ext uri="{FF2B5EF4-FFF2-40B4-BE49-F238E27FC236}">
                  <a16:creationId xmlns:a16="http://schemas.microsoft.com/office/drawing/2014/main" id="{B1B9182E-7E9C-4644-9346-D147EFAC7222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7A46594-AF3A-4CE5-8424-75CFBF0AF72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A57D5D-733B-4BEF-A848-14F5905D18D0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0802DC-BACA-4B71-8873-5181B094669B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FB6AB9-04C1-4CD4-BB38-5B097B85A609}"/>
              </a:ext>
            </a:extLst>
          </p:cNvPr>
          <p:cNvSpPr txBox="1"/>
          <p:nvPr/>
        </p:nvSpPr>
        <p:spPr>
          <a:xfrm>
            <a:off x="2301836" y="4491291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FFF5D4-D530-4326-8A1F-3D1EE2FC11D9}"/>
              </a:ext>
            </a:extLst>
          </p:cNvPr>
          <p:cNvGrpSpPr/>
          <p:nvPr/>
        </p:nvGrpSpPr>
        <p:grpSpPr>
          <a:xfrm>
            <a:off x="4105791" y="3917508"/>
            <a:ext cx="7603071" cy="668379"/>
            <a:chOff x="3953392" y="1794549"/>
            <a:chExt cx="7603071" cy="66837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20DE61A-6C50-4B13-B495-72A41582620B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6" name="Chevron 13">
              <a:extLst>
                <a:ext uri="{FF2B5EF4-FFF2-40B4-BE49-F238E27FC236}">
                  <a16:creationId xmlns:a16="http://schemas.microsoft.com/office/drawing/2014/main" id="{8764695B-446F-4453-B939-21C5BB5AE695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C844AD1-72F7-4BE5-B1B1-90B91D77CB9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4F7992-B885-4754-902C-966DE81B6634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CE2529-714A-4850-A717-02BE543D9C31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68CDCFA-46F0-4CD9-A33A-4F877274504B}"/>
              </a:ext>
            </a:extLst>
          </p:cNvPr>
          <p:cNvSpPr txBox="1"/>
          <p:nvPr/>
        </p:nvSpPr>
        <p:spPr>
          <a:xfrm>
            <a:off x="2301836" y="5621223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E057A0-4A39-4E3D-94E1-3326E0B09FFA}"/>
              </a:ext>
            </a:extLst>
          </p:cNvPr>
          <p:cNvGrpSpPr/>
          <p:nvPr/>
        </p:nvGrpSpPr>
        <p:grpSpPr>
          <a:xfrm>
            <a:off x="4105791" y="5047440"/>
            <a:ext cx="7603071" cy="668379"/>
            <a:chOff x="3953392" y="1794549"/>
            <a:chExt cx="7603071" cy="66837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A78C9CA-5814-4CD6-A4EB-383D4A47BBD2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4" name="Chevron 13">
              <a:extLst>
                <a:ext uri="{FF2B5EF4-FFF2-40B4-BE49-F238E27FC236}">
                  <a16:creationId xmlns:a16="http://schemas.microsoft.com/office/drawing/2014/main" id="{02659396-F7D4-4F04-BFBC-84E491506415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AE7AB5-3CD7-4FBA-A9E8-75E5263902C2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5807B5-7320-47F7-A79D-A6864274E88D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DBB108-A765-42CB-AFA3-FBA822353639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D414F-B0C2-4240-A4EA-DF4AF281BBE9}"/>
              </a:ext>
            </a:extLst>
          </p:cNvPr>
          <p:cNvGrpSpPr/>
          <p:nvPr/>
        </p:nvGrpSpPr>
        <p:grpSpPr>
          <a:xfrm>
            <a:off x="4252602" y="5149124"/>
            <a:ext cx="379211" cy="465009"/>
            <a:chOff x="9059968" y="1747645"/>
            <a:chExt cx="850871" cy="104338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09C1B69-7616-45DF-B452-B5AD4E6C5D85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69" name="Freeform 25">
                <a:extLst>
                  <a:ext uri="{FF2B5EF4-FFF2-40B4-BE49-F238E27FC236}">
                    <a16:creationId xmlns:a16="http://schemas.microsoft.com/office/drawing/2014/main" id="{E322D433-7088-4FA9-98D7-926434E4F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99786659-5516-418F-B94C-7BEBA0C669F9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DE8B79-0D91-4832-9F9C-EE4C4981EA21}"/>
                </a:ext>
              </a:extLst>
            </p:cNvPr>
            <p:cNvSpPr txBox="1"/>
            <p:nvPr/>
          </p:nvSpPr>
          <p:spPr>
            <a:xfrm>
              <a:off x="9120517" y="2143179"/>
              <a:ext cx="729774" cy="53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8AB448-3426-41F1-B4E5-56BF020D3ACB}"/>
              </a:ext>
            </a:extLst>
          </p:cNvPr>
          <p:cNvGrpSpPr/>
          <p:nvPr/>
        </p:nvGrpSpPr>
        <p:grpSpPr>
          <a:xfrm>
            <a:off x="4227228" y="2972975"/>
            <a:ext cx="429959" cy="297582"/>
            <a:chOff x="7788290" y="3231798"/>
            <a:chExt cx="1427820" cy="98821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66EBDF-A45A-4477-86B4-37C64C2BC2DA}"/>
                </a:ext>
              </a:extLst>
            </p:cNvPr>
            <p:cNvGrpSpPr/>
            <p:nvPr/>
          </p:nvGrpSpPr>
          <p:grpSpPr>
            <a:xfrm>
              <a:off x="7788290" y="3652346"/>
              <a:ext cx="1427820" cy="147123"/>
              <a:chOff x="3613210" y="4214338"/>
              <a:chExt cx="1427820" cy="147123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0E54BD0-C8FA-45A4-BE00-5DEEF24E0AE2}"/>
                  </a:ext>
                </a:extLst>
              </p:cNvPr>
              <p:cNvSpPr/>
              <p:nvPr/>
            </p:nvSpPr>
            <p:spPr>
              <a:xfrm>
                <a:off x="3987002" y="4253154"/>
                <a:ext cx="707803" cy="694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ounded Rectangle 45">
                <a:extLst>
                  <a:ext uri="{FF2B5EF4-FFF2-40B4-BE49-F238E27FC236}">
                    <a16:creationId xmlns:a16="http://schemas.microsoft.com/office/drawing/2014/main" id="{6299AFB7-30B3-4645-9E79-94A4BA4B7195}"/>
                  </a:ext>
                </a:extLst>
              </p:cNvPr>
              <p:cNvSpPr/>
              <p:nvPr/>
            </p:nvSpPr>
            <p:spPr>
              <a:xfrm>
                <a:off x="3613210" y="4214338"/>
                <a:ext cx="468975" cy="147123"/>
              </a:xfrm>
              <a:prstGeom prst="roundRect">
                <a:avLst>
                  <a:gd name="adj" fmla="val 264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ounded Rectangle 46">
                <a:extLst>
                  <a:ext uri="{FF2B5EF4-FFF2-40B4-BE49-F238E27FC236}">
                    <a16:creationId xmlns:a16="http://schemas.microsoft.com/office/drawing/2014/main" id="{48942E46-4BC2-4947-8169-05DF7D646449}"/>
                  </a:ext>
                </a:extLst>
              </p:cNvPr>
              <p:cNvSpPr/>
              <p:nvPr/>
            </p:nvSpPr>
            <p:spPr>
              <a:xfrm>
                <a:off x="4572055" y="4214338"/>
                <a:ext cx="468975" cy="147123"/>
              </a:xfrm>
              <a:prstGeom prst="roundRect">
                <a:avLst>
                  <a:gd name="adj" fmla="val 264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Freeform 173">
              <a:extLst>
                <a:ext uri="{FF2B5EF4-FFF2-40B4-BE49-F238E27FC236}">
                  <a16:creationId xmlns:a16="http://schemas.microsoft.com/office/drawing/2014/main" id="{94449BDF-5417-4184-8690-24EB671D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754" y="3449460"/>
              <a:ext cx="167560" cy="560560"/>
            </a:xfrm>
            <a:custGeom>
              <a:avLst/>
              <a:gdLst>
                <a:gd name="T0" fmla="*/ 169 w 169"/>
                <a:gd name="T1" fmla="*/ 485 h 569"/>
                <a:gd name="T2" fmla="*/ 84 w 169"/>
                <a:gd name="T3" fmla="*/ 569 h 569"/>
                <a:gd name="T4" fmla="*/ 0 w 169"/>
                <a:gd name="T5" fmla="*/ 485 h 569"/>
                <a:gd name="T6" fmla="*/ 0 w 169"/>
                <a:gd name="T7" fmla="*/ 85 h 569"/>
                <a:gd name="T8" fmla="*/ 84 w 169"/>
                <a:gd name="T9" fmla="*/ 0 h 569"/>
                <a:gd name="T10" fmla="*/ 169 w 169"/>
                <a:gd name="T11" fmla="*/ 85 h 569"/>
                <a:gd name="T12" fmla="*/ 169 w 169"/>
                <a:gd name="T13" fmla="*/ 4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569">
                  <a:moveTo>
                    <a:pt x="169" y="485"/>
                  </a:moveTo>
                  <a:cubicBezTo>
                    <a:pt x="169" y="532"/>
                    <a:pt x="131" y="569"/>
                    <a:pt x="84" y="569"/>
                  </a:cubicBezTo>
                  <a:cubicBezTo>
                    <a:pt x="38" y="569"/>
                    <a:pt x="0" y="532"/>
                    <a:pt x="0" y="485"/>
                  </a:cubicBezTo>
                  <a:lnTo>
                    <a:pt x="0" y="85"/>
                  </a:ln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lnTo>
                    <a:pt x="169" y="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3">
              <a:extLst>
                <a:ext uri="{FF2B5EF4-FFF2-40B4-BE49-F238E27FC236}">
                  <a16:creationId xmlns:a16="http://schemas.microsoft.com/office/drawing/2014/main" id="{56A3442D-FCD7-49DE-AC30-CE4E1D411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19" y="3445626"/>
              <a:ext cx="167559" cy="560559"/>
            </a:xfrm>
            <a:custGeom>
              <a:avLst/>
              <a:gdLst>
                <a:gd name="T0" fmla="*/ 169 w 169"/>
                <a:gd name="T1" fmla="*/ 485 h 569"/>
                <a:gd name="T2" fmla="*/ 84 w 169"/>
                <a:gd name="T3" fmla="*/ 569 h 569"/>
                <a:gd name="T4" fmla="*/ 0 w 169"/>
                <a:gd name="T5" fmla="*/ 485 h 569"/>
                <a:gd name="T6" fmla="*/ 0 w 169"/>
                <a:gd name="T7" fmla="*/ 85 h 569"/>
                <a:gd name="T8" fmla="*/ 84 w 169"/>
                <a:gd name="T9" fmla="*/ 0 h 569"/>
                <a:gd name="T10" fmla="*/ 169 w 169"/>
                <a:gd name="T11" fmla="*/ 85 h 569"/>
                <a:gd name="T12" fmla="*/ 169 w 169"/>
                <a:gd name="T13" fmla="*/ 4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569">
                  <a:moveTo>
                    <a:pt x="169" y="485"/>
                  </a:moveTo>
                  <a:cubicBezTo>
                    <a:pt x="169" y="532"/>
                    <a:pt x="131" y="569"/>
                    <a:pt x="84" y="569"/>
                  </a:cubicBezTo>
                  <a:cubicBezTo>
                    <a:pt x="38" y="569"/>
                    <a:pt x="0" y="532"/>
                    <a:pt x="0" y="485"/>
                  </a:cubicBezTo>
                  <a:lnTo>
                    <a:pt x="0" y="85"/>
                  </a:ln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lnTo>
                    <a:pt x="169" y="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90702D-6608-4765-89D2-DCCE9A053942}"/>
                </a:ext>
              </a:extLst>
            </p:cNvPr>
            <p:cNvGrpSpPr/>
            <p:nvPr/>
          </p:nvGrpSpPr>
          <p:grpSpPr>
            <a:xfrm>
              <a:off x="8350158" y="3231798"/>
              <a:ext cx="304356" cy="988219"/>
              <a:chOff x="4188726" y="3851276"/>
              <a:chExt cx="304356" cy="988219"/>
            </a:xfrm>
          </p:grpSpPr>
          <p:sp>
            <p:nvSpPr>
              <p:cNvPr id="76" name="Rounded Rectangle 33">
                <a:extLst>
                  <a:ext uri="{FF2B5EF4-FFF2-40B4-BE49-F238E27FC236}">
                    <a16:creationId xmlns:a16="http://schemas.microsoft.com/office/drawing/2014/main" id="{75D19E76-BF72-44E3-9F0A-F49D51D4543F}"/>
                  </a:ext>
                </a:extLst>
              </p:cNvPr>
              <p:cNvSpPr/>
              <p:nvPr/>
            </p:nvSpPr>
            <p:spPr>
              <a:xfrm>
                <a:off x="4188726" y="3851276"/>
                <a:ext cx="304356" cy="988219"/>
              </a:xfrm>
              <a:prstGeom prst="roundRect">
                <a:avLst>
                  <a:gd name="adj" fmla="val 255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DF8FF90-FC64-47CA-9DC2-8B2BB0C2A5F0}"/>
                  </a:ext>
                </a:extLst>
              </p:cNvPr>
              <p:cNvGrpSpPr/>
              <p:nvPr/>
            </p:nvGrpSpPr>
            <p:grpSpPr>
              <a:xfrm>
                <a:off x="4226512" y="3916915"/>
                <a:ext cx="228784" cy="856940"/>
                <a:chOff x="3761482" y="3908642"/>
                <a:chExt cx="228784" cy="856940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8" name="Freeform 251">
                  <a:extLst>
                    <a:ext uri="{FF2B5EF4-FFF2-40B4-BE49-F238E27FC236}">
                      <a16:creationId xmlns:a16="http://schemas.microsoft.com/office/drawing/2014/main" id="{B90D4439-582A-4697-9DB5-361578C07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3908642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251">
                  <a:extLst>
                    <a:ext uri="{FF2B5EF4-FFF2-40B4-BE49-F238E27FC236}">
                      <a16:creationId xmlns:a16="http://schemas.microsoft.com/office/drawing/2014/main" id="{8E2137C2-A47A-4A46-8CE9-2A0476E1B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010045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251">
                  <a:extLst>
                    <a:ext uri="{FF2B5EF4-FFF2-40B4-BE49-F238E27FC236}">
                      <a16:creationId xmlns:a16="http://schemas.microsoft.com/office/drawing/2014/main" id="{32A94034-11DB-42ED-820E-91315834C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111448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251">
                  <a:extLst>
                    <a:ext uri="{FF2B5EF4-FFF2-40B4-BE49-F238E27FC236}">
                      <a16:creationId xmlns:a16="http://schemas.microsoft.com/office/drawing/2014/main" id="{828379D9-569A-4EBD-9FD6-EFFE7B5BF0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212851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251">
                  <a:extLst>
                    <a:ext uri="{FF2B5EF4-FFF2-40B4-BE49-F238E27FC236}">
                      <a16:creationId xmlns:a16="http://schemas.microsoft.com/office/drawing/2014/main" id="{2805E1D7-40DA-4891-8AB7-3E084602A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314254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251">
                  <a:extLst>
                    <a:ext uri="{FF2B5EF4-FFF2-40B4-BE49-F238E27FC236}">
                      <a16:creationId xmlns:a16="http://schemas.microsoft.com/office/drawing/2014/main" id="{D8B88095-150F-46BA-9ACE-1FC45174E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415657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251">
                  <a:extLst>
                    <a:ext uri="{FF2B5EF4-FFF2-40B4-BE49-F238E27FC236}">
                      <a16:creationId xmlns:a16="http://schemas.microsoft.com/office/drawing/2014/main" id="{EFC69E45-0F63-4F8E-9FED-2FECA892F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517060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251">
                  <a:extLst>
                    <a:ext uri="{FF2B5EF4-FFF2-40B4-BE49-F238E27FC236}">
                      <a16:creationId xmlns:a16="http://schemas.microsoft.com/office/drawing/2014/main" id="{C7A2C10F-676D-49E1-8783-34325DD57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618463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251">
                  <a:extLst>
                    <a:ext uri="{FF2B5EF4-FFF2-40B4-BE49-F238E27FC236}">
                      <a16:creationId xmlns:a16="http://schemas.microsoft.com/office/drawing/2014/main" id="{9CE7D909-5AD1-4705-AEE7-8320A40E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719863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E15D340-8769-45E7-8FF6-B3912C715969}"/>
              </a:ext>
            </a:extLst>
          </p:cNvPr>
          <p:cNvGrpSpPr/>
          <p:nvPr/>
        </p:nvGrpSpPr>
        <p:grpSpPr>
          <a:xfrm>
            <a:off x="4243691" y="1781975"/>
            <a:ext cx="397034" cy="397034"/>
            <a:chOff x="4258860" y="3009267"/>
            <a:chExt cx="397034" cy="397034"/>
          </a:xfrm>
        </p:grpSpPr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B22DC4DE-C5F7-4A9A-AF52-4258BAA0D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860" y="3207784"/>
              <a:ext cx="397034" cy="152907"/>
            </a:xfrm>
            <a:custGeom>
              <a:avLst/>
              <a:gdLst>
                <a:gd name="T0" fmla="*/ 425 w 448"/>
                <a:gd name="T1" fmla="*/ 0 h 173"/>
                <a:gd name="T2" fmla="*/ 358 w 448"/>
                <a:gd name="T3" fmla="*/ 0 h 173"/>
                <a:gd name="T4" fmla="*/ 343 w 448"/>
                <a:gd name="T5" fmla="*/ 14 h 173"/>
                <a:gd name="T6" fmla="*/ 343 w 448"/>
                <a:gd name="T7" fmla="*/ 44 h 173"/>
                <a:gd name="T8" fmla="*/ 326 w 448"/>
                <a:gd name="T9" fmla="*/ 62 h 173"/>
                <a:gd name="T10" fmla="*/ 301 w 448"/>
                <a:gd name="T11" fmla="*/ 61 h 173"/>
                <a:gd name="T12" fmla="*/ 224 w 448"/>
                <a:gd name="T13" fmla="*/ 47 h 173"/>
                <a:gd name="T14" fmla="*/ 148 w 448"/>
                <a:gd name="T15" fmla="*/ 61 h 173"/>
                <a:gd name="T16" fmla="*/ 123 w 448"/>
                <a:gd name="T17" fmla="*/ 62 h 173"/>
                <a:gd name="T18" fmla="*/ 106 w 448"/>
                <a:gd name="T19" fmla="*/ 44 h 173"/>
                <a:gd name="T20" fmla="*/ 106 w 448"/>
                <a:gd name="T21" fmla="*/ 14 h 173"/>
                <a:gd name="T22" fmla="*/ 91 w 448"/>
                <a:gd name="T23" fmla="*/ 0 h 173"/>
                <a:gd name="T24" fmla="*/ 24 w 448"/>
                <a:gd name="T25" fmla="*/ 0 h 173"/>
                <a:gd name="T26" fmla="*/ 10 w 448"/>
                <a:gd name="T27" fmla="*/ 14 h 173"/>
                <a:gd name="T28" fmla="*/ 10 w 448"/>
                <a:gd name="T29" fmla="*/ 31 h 173"/>
                <a:gd name="T30" fmla="*/ 10 w 448"/>
                <a:gd name="T31" fmla="*/ 43 h 173"/>
                <a:gd name="T32" fmla="*/ 9 w 448"/>
                <a:gd name="T33" fmla="*/ 48 h 173"/>
                <a:gd name="T34" fmla="*/ 8 w 448"/>
                <a:gd name="T35" fmla="*/ 53 h 173"/>
                <a:gd name="T36" fmla="*/ 5 w 448"/>
                <a:gd name="T37" fmla="*/ 119 h 173"/>
                <a:gd name="T38" fmla="*/ 7 w 448"/>
                <a:gd name="T39" fmla="*/ 123 h 173"/>
                <a:gd name="T40" fmla="*/ 10 w 448"/>
                <a:gd name="T41" fmla="*/ 131 h 173"/>
                <a:gd name="T42" fmla="*/ 10 w 448"/>
                <a:gd name="T43" fmla="*/ 143 h 173"/>
                <a:gd name="T44" fmla="*/ 10 w 448"/>
                <a:gd name="T45" fmla="*/ 160 h 173"/>
                <a:gd name="T46" fmla="*/ 24 w 448"/>
                <a:gd name="T47" fmla="*/ 173 h 173"/>
                <a:gd name="T48" fmla="*/ 91 w 448"/>
                <a:gd name="T49" fmla="*/ 173 h 173"/>
                <a:gd name="T50" fmla="*/ 106 w 448"/>
                <a:gd name="T51" fmla="*/ 160 h 173"/>
                <a:gd name="T52" fmla="*/ 106 w 448"/>
                <a:gd name="T53" fmla="*/ 130 h 173"/>
                <a:gd name="T54" fmla="*/ 123 w 448"/>
                <a:gd name="T55" fmla="*/ 112 h 173"/>
                <a:gd name="T56" fmla="*/ 148 w 448"/>
                <a:gd name="T57" fmla="*/ 113 h 173"/>
                <a:gd name="T58" fmla="*/ 224 w 448"/>
                <a:gd name="T59" fmla="*/ 126 h 173"/>
                <a:gd name="T60" fmla="*/ 301 w 448"/>
                <a:gd name="T61" fmla="*/ 113 h 173"/>
                <a:gd name="T62" fmla="*/ 326 w 448"/>
                <a:gd name="T63" fmla="*/ 112 h 173"/>
                <a:gd name="T64" fmla="*/ 343 w 448"/>
                <a:gd name="T65" fmla="*/ 130 h 173"/>
                <a:gd name="T66" fmla="*/ 343 w 448"/>
                <a:gd name="T67" fmla="*/ 160 h 173"/>
                <a:gd name="T68" fmla="*/ 358 w 448"/>
                <a:gd name="T69" fmla="*/ 173 h 173"/>
                <a:gd name="T70" fmla="*/ 425 w 448"/>
                <a:gd name="T71" fmla="*/ 173 h 173"/>
                <a:gd name="T72" fmla="*/ 439 w 448"/>
                <a:gd name="T73" fmla="*/ 160 h 173"/>
                <a:gd name="T74" fmla="*/ 439 w 448"/>
                <a:gd name="T75" fmla="*/ 150 h 173"/>
                <a:gd name="T76" fmla="*/ 439 w 448"/>
                <a:gd name="T77" fmla="*/ 143 h 173"/>
                <a:gd name="T78" fmla="*/ 443 w 448"/>
                <a:gd name="T79" fmla="*/ 72 h 173"/>
                <a:gd name="T80" fmla="*/ 443 w 448"/>
                <a:gd name="T81" fmla="*/ 65 h 173"/>
                <a:gd name="T82" fmla="*/ 443 w 448"/>
                <a:gd name="T83" fmla="*/ 58 h 173"/>
                <a:gd name="T84" fmla="*/ 441 w 448"/>
                <a:gd name="T85" fmla="*/ 50 h 173"/>
                <a:gd name="T86" fmla="*/ 439 w 448"/>
                <a:gd name="T87" fmla="*/ 43 h 173"/>
                <a:gd name="T88" fmla="*/ 439 w 448"/>
                <a:gd name="T89" fmla="*/ 31 h 173"/>
                <a:gd name="T90" fmla="*/ 439 w 448"/>
                <a:gd name="T91" fmla="*/ 14 h 173"/>
                <a:gd name="T92" fmla="*/ 425 w 448"/>
                <a:gd name="T9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173">
                  <a:moveTo>
                    <a:pt x="42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0" y="0"/>
                    <a:pt x="343" y="6"/>
                    <a:pt x="343" y="14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54"/>
                    <a:pt x="335" y="62"/>
                    <a:pt x="326" y="62"/>
                  </a:cubicBezTo>
                  <a:cubicBezTo>
                    <a:pt x="316" y="62"/>
                    <a:pt x="306" y="62"/>
                    <a:pt x="301" y="61"/>
                  </a:cubicBezTo>
                  <a:cubicBezTo>
                    <a:pt x="281" y="57"/>
                    <a:pt x="255" y="47"/>
                    <a:pt x="224" y="47"/>
                  </a:cubicBezTo>
                  <a:cubicBezTo>
                    <a:pt x="194" y="47"/>
                    <a:pt x="168" y="57"/>
                    <a:pt x="148" y="61"/>
                  </a:cubicBezTo>
                  <a:cubicBezTo>
                    <a:pt x="143" y="62"/>
                    <a:pt x="132" y="62"/>
                    <a:pt x="123" y="62"/>
                  </a:cubicBezTo>
                  <a:cubicBezTo>
                    <a:pt x="113" y="62"/>
                    <a:pt x="106" y="54"/>
                    <a:pt x="106" y="4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6"/>
                    <a:pt x="99" y="0"/>
                    <a:pt x="9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0" y="6"/>
                    <a:pt x="10" y="14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10" y="34"/>
                    <a:pt x="10" y="38"/>
                    <a:pt x="10" y="43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8" y="50"/>
                    <a:pt x="8" y="51"/>
                    <a:pt x="8" y="53"/>
                  </a:cubicBezTo>
                  <a:cubicBezTo>
                    <a:pt x="0" y="74"/>
                    <a:pt x="4" y="98"/>
                    <a:pt x="5" y="119"/>
                  </a:cubicBezTo>
                  <a:cubicBezTo>
                    <a:pt x="6" y="120"/>
                    <a:pt x="6" y="122"/>
                    <a:pt x="7" y="123"/>
                  </a:cubicBezTo>
                  <a:cubicBezTo>
                    <a:pt x="8" y="126"/>
                    <a:pt x="9" y="129"/>
                    <a:pt x="10" y="131"/>
                  </a:cubicBezTo>
                  <a:cubicBezTo>
                    <a:pt x="10" y="135"/>
                    <a:pt x="10" y="139"/>
                    <a:pt x="10" y="143"/>
                  </a:cubicBezTo>
                  <a:cubicBezTo>
                    <a:pt x="10" y="154"/>
                    <a:pt x="10" y="160"/>
                    <a:pt x="10" y="160"/>
                  </a:cubicBezTo>
                  <a:cubicBezTo>
                    <a:pt x="10" y="168"/>
                    <a:pt x="16" y="173"/>
                    <a:pt x="24" y="173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9" y="173"/>
                    <a:pt x="106" y="168"/>
                    <a:pt x="106" y="160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06" y="120"/>
                    <a:pt x="113" y="112"/>
                    <a:pt x="123" y="112"/>
                  </a:cubicBezTo>
                  <a:cubicBezTo>
                    <a:pt x="132" y="111"/>
                    <a:pt x="143" y="111"/>
                    <a:pt x="148" y="113"/>
                  </a:cubicBezTo>
                  <a:cubicBezTo>
                    <a:pt x="168" y="117"/>
                    <a:pt x="194" y="126"/>
                    <a:pt x="224" y="126"/>
                  </a:cubicBezTo>
                  <a:cubicBezTo>
                    <a:pt x="255" y="126"/>
                    <a:pt x="281" y="117"/>
                    <a:pt x="301" y="113"/>
                  </a:cubicBezTo>
                  <a:cubicBezTo>
                    <a:pt x="306" y="111"/>
                    <a:pt x="316" y="111"/>
                    <a:pt x="326" y="112"/>
                  </a:cubicBezTo>
                  <a:cubicBezTo>
                    <a:pt x="335" y="112"/>
                    <a:pt x="343" y="120"/>
                    <a:pt x="343" y="130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8"/>
                    <a:pt x="350" y="173"/>
                    <a:pt x="358" y="173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33" y="173"/>
                    <a:pt x="439" y="168"/>
                    <a:pt x="439" y="160"/>
                  </a:cubicBezTo>
                  <a:cubicBezTo>
                    <a:pt x="439" y="160"/>
                    <a:pt x="439" y="157"/>
                    <a:pt x="439" y="150"/>
                  </a:cubicBezTo>
                  <a:cubicBezTo>
                    <a:pt x="439" y="148"/>
                    <a:pt x="439" y="146"/>
                    <a:pt x="439" y="143"/>
                  </a:cubicBezTo>
                  <a:cubicBezTo>
                    <a:pt x="440" y="118"/>
                    <a:pt x="448" y="98"/>
                    <a:pt x="443" y="72"/>
                  </a:cubicBezTo>
                  <a:cubicBezTo>
                    <a:pt x="443" y="70"/>
                    <a:pt x="443" y="68"/>
                    <a:pt x="443" y="65"/>
                  </a:cubicBezTo>
                  <a:cubicBezTo>
                    <a:pt x="443" y="63"/>
                    <a:pt x="443" y="60"/>
                    <a:pt x="443" y="58"/>
                  </a:cubicBezTo>
                  <a:cubicBezTo>
                    <a:pt x="442" y="55"/>
                    <a:pt x="442" y="53"/>
                    <a:pt x="441" y="50"/>
                  </a:cubicBezTo>
                  <a:cubicBezTo>
                    <a:pt x="440" y="48"/>
                    <a:pt x="440" y="45"/>
                    <a:pt x="439" y="43"/>
                  </a:cubicBezTo>
                  <a:cubicBezTo>
                    <a:pt x="439" y="38"/>
                    <a:pt x="439" y="34"/>
                    <a:pt x="439" y="31"/>
                  </a:cubicBezTo>
                  <a:cubicBezTo>
                    <a:pt x="439" y="20"/>
                    <a:pt x="439" y="14"/>
                    <a:pt x="439" y="14"/>
                  </a:cubicBezTo>
                  <a:cubicBezTo>
                    <a:pt x="439" y="6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F5C36121-5C42-48C5-854F-BCEDE2668A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61326" y="3131330"/>
              <a:ext cx="397034" cy="152907"/>
            </a:xfrm>
            <a:custGeom>
              <a:avLst/>
              <a:gdLst>
                <a:gd name="T0" fmla="*/ 425 w 448"/>
                <a:gd name="T1" fmla="*/ 0 h 173"/>
                <a:gd name="T2" fmla="*/ 358 w 448"/>
                <a:gd name="T3" fmla="*/ 0 h 173"/>
                <a:gd name="T4" fmla="*/ 343 w 448"/>
                <a:gd name="T5" fmla="*/ 14 h 173"/>
                <a:gd name="T6" fmla="*/ 343 w 448"/>
                <a:gd name="T7" fmla="*/ 44 h 173"/>
                <a:gd name="T8" fmla="*/ 326 w 448"/>
                <a:gd name="T9" fmla="*/ 62 h 173"/>
                <a:gd name="T10" fmla="*/ 301 w 448"/>
                <a:gd name="T11" fmla="*/ 61 h 173"/>
                <a:gd name="T12" fmla="*/ 224 w 448"/>
                <a:gd name="T13" fmla="*/ 47 h 173"/>
                <a:gd name="T14" fmla="*/ 148 w 448"/>
                <a:gd name="T15" fmla="*/ 61 h 173"/>
                <a:gd name="T16" fmla="*/ 123 w 448"/>
                <a:gd name="T17" fmla="*/ 62 h 173"/>
                <a:gd name="T18" fmla="*/ 106 w 448"/>
                <a:gd name="T19" fmla="*/ 44 h 173"/>
                <a:gd name="T20" fmla="*/ 106 w 448"/>
                <a:gd name="T21" fmla="*/ 14 h 173"/>
                <a:gd name="T22" fmla="*/ 91 w 448"/>
                <a:gd name="T23" fmla="*/ 0 h 173"/>
                <a:gd name="T24" fmla="*/ 24 w 448"/>
                <a:gd name="T25" fmla="*/ 0 h 173"/>
                <a:gd name="T26" fmla="*/ 10 w 448"/>
                <a:gd name="T27" fmla="*/ 14 h 173"/>
                <a:gd name="T28" fmla="*/ 10 w 448"/>
                <a:gd name="T29" fmla="*/ 31 h 173"/>
                <a:gd name="T30" fmla="*/ 10 w 448"/>
                <a:gd name="T31" fmla="*/ 43 h 173"/>
                <a:gd name="T32" fmla="*/ 9 w 448"/>
                <a:gd name="T33" fmla="*/ 48 h 173"/>
                <a:gd name="T34" fmla="*/ 8 w 448"/>
                <a:gd name="T35" fmla="*/ 53 h 173"/>
                <a:gd name="T36" fmla="*/ 5 w 448"/>
                <a:gd name="T37" fmla="*/ 119 h 173"/>
                <a:gd name="T38" fmla="*/ 7 w 448"/>
                <a:gd name="T39" fmla="*/ 123 h 173"/>
                <a:gd name="T40" fmla="*/ 10 w 448"/>
                <a:gd name="T41" fmla="*/ 131 h 173"/>
                <a:gd name="T42" fmla="*/ 10 w 448"/>
                <a:gd name="T43" fmla="*/ 143 h 173"/>
                <a:gd name="T44" fmla="*/ 10 w 448"/>
                <a:gd name="T45" fmla="*/ 160 h 173"/>
                <a:gd name="T46" fmla="*/ 24 w 448"/>
                <a:gd name="T47" fmla="*/ 173 h 173"/>
                <a:gd name="T48" fmla="*/ 91 w 448"/>
                <a:gd name="T49" fmla="*/ 173 h 173"/>
                <a:gd name="T50" fmla="*/ 106 w 448"/>
                <a:gd name="T51" fmla="*/ 160 h 173"/>
                <a:gd name="T52" fmla="*/ 106 w 448"/>
                <a:gd name="T53" fmla="*/ 130 h 173"/>
                <a:gd name="T54" fmla="*/ 123 w 448"/>
                <a:gd name="T55" fmla="*/ 112 h 173"/>
                <a:gd name="T56" fmla="*/ 148 w 448"/>
                <a:gd name="T57" fmla="*/ 113 h 173"/>
                <a:gd name="T58" fmla="*/ 224 w 448"/>
                <a:gd name="T59" fmla="*/ 126 h 173"/>
                <a:gd name="T60" fmla="*/ 301 w 448"/>
                <a:gd name="T61" fmla="*/ 113 h 173"/>
                <a:gd name="T62" fmla="*/ 326 w 448"/>
                <a:gd name="T63" fmla="*/ 112 h 173"/>
                <a:gd name="T64" fmla="*/ 343 w 448"/>
                <a:gd name="T65" fmla="*/ 130 h 173"/>
                <a:gd name="T66" fmla="*/ 343 w 448"/>
                <a:gd name="T67" fmla="*/ 160 h 173"/>
                <a:gd name="T68" fmla="*/ 358 w 448"/>
                <a:gd name="T69" fmla="*/ 173 h 173"/>
                <a:gd name="T70" fmla="*/ 425 w 448"/>
                <a:gd name="T71" fmla="*/ 173 h 173"/>
                <a:gd name="T72" fmla="*/ 439 w 448"/>
                <a:gd name="T73" fmla="*/ 160 h 173"/>
                <a:gd name="T74" fmla="*/ 439 w 448"/>
                <a:gd name="T75" fmla="*/ 150 h 173"/>
                <a:gd name="T76" fmla="*/ 439 w 448"/>
                <a:gd name="T77" fmla="*/ 143 h 173"/>
                <a:gd name="T78" fmla="*/ 443 w 448"/>
                <a:gd name="T79" fmla="*/ 72 h 173"/>
                <a:gd name="T80" fmla="*/ 443 w 448"/>
                <a:gd name="T81" fmla="*/ 65 h 173"/>
                <a:gd name="T82" fmla="*/ 443 w 448"/>
                <a:gd name="T83" fmla="*/ 58 h 173"/>
                <a:gd name="T84" fmla="*/ 441 w 448"/>
                <a:gd name="T85" fmla="*/ 50 h 173"/>
                <a:gd name="T86" fmla="*/ 439 w 448"/>
                <a:gd name="T87" fmla="*/ 43 h 173"/>
                <a:gd name="T88" fmla="*/ 439 w 448"/>
                <a:gd name="T89" fmla="*/ 31 h 173"/>
                <a:gd name="T90" fmla="*/ 439 w 448"/>
                <a:gd name="T91" fmla="*/ 14 h 173"/>
                <a:gd name="T92" fmla="*/ 425 w 448"/>
                <a:gd name="T9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173">
                  <a:moveTo>
                    <a:pt x="42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0" y="0"/>
                    <a:pt x="343" y="6"/>
                    <a:pt x="343" y="14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54"/>
                    <a:pt x="335" y="62"/>
                    <a:pt x="326" y="62"/>
                  </a:cubicBezTo>
                  <a:cubicBezTo>
                    <a:pt x="316" y="62"/>
                    <a:pt x="306" y="62"/>
                    <a:pt x="301" y="61"/>
                  </a:cubicBezTo>
                  <a:cubicBezTo>
                    <a:pt x="281" y="57"/>
                    <a:pt x="255" y="47"/>
                    <a:pt x="224" y="47"/>
                  </a:cubicBezTo>
                  <a:cubicBezTo>
                    <a:pt x="194" y="47"/>
                    <a:pt x="168" y="57"/>
                    <a:pt x="148" y="61"/>
                  </a:cubicBezTo>
                  <a:cubicBezTo>
                    <a:pt x="143" y="62"/>
                    <a:pt x="132" y="62"/>
                    <a:pt x="123" y="62"/>
                  </a:cubicBezTo>
                  <a:cubicBezTo>
                    <a:pt x="113" y="62"/>
                    <a:pt x="106" y="54"/>
                    <a:pt x="106" y="4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6"/>
                    <a:pt x="99" y="0"/>
                    <a:pt x="9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0" y="6"/>
                    <a:pt x="10" y="14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10" y="34"/>
                    <a:pt x="10" y="38"/>
                    <a:pt x="10" y="43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8" y="50"/>
                    <a:pt x="8" y="51"/>
                    <a:pt x="8" y="53"/>
                  </a:cubicBezTo>
                  <a:cubicBezTo>
                    <a:pt x="0" y="74"/>
                    <a:pt x="4" y="98"/>
                    <a:pt x="5" y="119"/>
                  </a:cubicBezTo>
                  <a:cubicBezTo>
                    <a:pt x="6" y="120"/>
                    <a:pt x="6" y="122"/>
                    <a:pt x="7" y="123"/>
                  </a:cubicBezTo>
                  <a:cubicBezTo>
                    <a:pt x="8" y="126"/>
                    <a:pt x="9" y="129"/>
                    <a:pt x="10" y="131"/>
                  </a:cubicBezTo>
                  <a:cubicBezTo>
                    <a:pt x="10" y="135"/>
                    <a:pt x="10" y="139"/>
                    <a:pt x="10" y="143"/>
                  </a:cubicBezTo>
                  <a:cubicBezTo>
                    <a:pt x="10" y="154"/>
                    <a:pt x="10" y="160"/>
                    <a:pt x="10" y="160"/>
                  </a:cubicBezTo>
                  <a:cubicBezTo>
                    <a:pt x="10" y="168"/>
                    <a:pt x="16" y="173"/>
                    <a:pt x="24" y="173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9" y="173"/>
                    <a:pt x="106" y="168"/>
                    <a:pt x="106" y="160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06" y="120"/>
                    <a:pt x="113" y="112"/>
                    <a:pt x="123" y="112"/>
                  </a:cubicBezTo>
                  <a:cubicBezTo>
                    <a:pt x="132" y="111"/>
                    <a:pt x="143" y="111"/>
                    <a:pt x="148" y="113"/>
                  </a:cubicBezTo>
                  <a:cubicBezTo>
                    <a:pt x="168" y="117"/>
                    <a:pt x="194" y="126"/>
                    <a:pt x="224" y="126"/>
                  </a:cubicBezTo>
                  <a:cubicBezTo>
                    <a:pt x="255" y="126"/>
                    <a:pt x="281" y="117"/>
                    <a:pt x="301" y="113"/>
                  </a:cubicBezTo>
                  <a:cubicBezTo>
                    <a:pt x="306" y="111"/>
                    <a:pt x="316" y="111"/>
                    <a:pt x="326" y="112"/>
                  </a:cubicBezTo>
                  <a:cubicBezTo>
                    <a:pt x="335" y="112"/>
                    <a:pt x="343" y="120"/>
                    <a:pt x="343" y="130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8"/>
                    <a:pt x="350" y="173"/>
                    <a:pt x="358" y="173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33" y="173"/>
                    <a:pt x="439" y="168"/>
                    <a:pt x="439" y="160"/>
                  </a:cubicBezTo>
                  <a:cubicBezTo>
                    <a:pt x="439" y="160"/>
                    <a:pt x="439" y="157"/>
                    <a:pt x="439" y="150"/>
                  </a:cubicBezTo>
                  <a:cubicBezTo>
                    <a:pt x="439" y="148"/>
                    <a:pt x="439" y="146"/>
                    <a:pt x="439" y="143"/>
                  </a:cubicBezTo>
                  <a:cubicBezTo>
                    <a:pt x="440" y="118"/>
                    <a:pt x="448" y="98"/>
                    <a:pt x="443" y="72"/>
                  </a:cubicBezTo>
                  <a:cubicBezTo>
                    <a:pt x="443" y="70"/>
                    <a:pt x="443" y="68"/>
                    <a:pt x="443" y="65"/>
                  </a:cubicBezTo>
                  <a:cubicBezTo>
                    <a:pt x="443" y="63"/>
                    <a:pt x="443" y="60"/>
                    <a:pt x="443" y="58"/>
                  </a:cubicBezTo>
                  <a:cubicBezTo>
                    <a:pt x="442" y="55"/>
                    <a:pt x="442" y="53"/>
                    <a:pt x="441" y="50"/>
                  </a:cubicBezTo>
                  <a:cubicBezTo>
                    <a:pt x="440" y="48"/>
                    <a:pt x="440" y="45"/>
                    <a:pt x="439" y="43"/>
                  </a:cubicBezTo>
                  <a:cubicBezTo>
                    <a:pt x="439" y="38"/>
                    <a:pt x="439" y="34"/>
                    <a:pt x="439" y="31"/>
                  </a:cubicBezTo>
                  <a:cubicBezTo>
                    <a:pt x="439" y="20"/>
                    <a:pt x="439" y="14"/>
                    <a:pt x="439" y="14"/>
                  </a:cubicBezTo>
                  <a:cubicBezTo>
                    <a:pt x="439" y="6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9C7736-AC29-4C8F-BEBA-B586701F43D0}"/>
              </a:ext>
            </a:extLst>
          </p:cNvPr>
          <p:cNvGrpSpPr/>
          <p:nvPr/>
        </p:nvGrpSpPr>
        <p:grpSpPr>
          <a:xfrm>
            <a:off x="4213793" y="4056007"/>
            <a:ext cx="437289" cy="382329"/>
            <a:chOff x="6823873" y="2827323"/>
            <a:chExt cx="2682420" cy="234528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1E8291D-226E-42F2-879E-B86356247080}"/>
                </a:ext>
              </a:extLst>
            </p:cNvPr>
            <p:cNvGrpSpPr/>
            <p:nvPr/>
          </p:nvGrpSpPr>
          <p:grpSpPr>
            <a:xfrm>
              <a:off x="7040007" y="2827323"/>
              <a:ext cx="2237685" cy="2242783"/>
              <a:chOff x="7040007" y="2827323"/>
              <a:chExt cx="2237685" cy="2242783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11F92BDC-CC8C-4DA2-89AB-7002F090E46B}"/>
                  </a:ext>
                </a:extLst>
              </p:cNvPr>
              <p:cNvSpPr/>
              <p:nvPr/>
            </p:nvSpPr>
            <p:spPr>
              <a:xfrm>
                <a:off x="7040007" y="2832421"/>
                <a:ext cx="2237685" cy="2237685"/>
              </a:xfrm>
              <a:prstGeom prst="arc">
                <a:avLst>
                  <a:gd name="adj1" fmla="val 10850780"/>
                  <a:gd name="adj2" fmla="val 2895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FE73E99-E64B-4DF3-AE19-6E5958459968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 flipH="1" flipV="1">
                <a:off x="7040129" y="3934737"/>
                <a:ext cx="4653" cy="42470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6E60B0-7794-410F-9A9C-293503598ECC}"/>
                  </a:ext>
                </a:extLst>
              </p:cNvPr>
              <p:cNvCxnSpPr>
                <a:cxnSpLocks/>
                <a:endCxn id="97" idx="2"/>
              </p:cNvCxnSpPr>
              <p:nvPr/>
            </p:nvCxnSpPr>
            <p:spPr>
              <a:xfrm flipH="1" flipV="1">
                <a:off x="9277652" y="3960687"/>
                <a:ext cx="40" cy="35447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129B8FC8-C1C2-4F79-80E2-AD70C5A37131}"/>
                  </a:ext>
                </a:extLst>
              </p:cNvPr>
              <p:cNvSpPr/>
              <p:nvPr/>
            </p:nvSpPr>
            <p:spPr>
              <a:xfrm>
                <a:off x="7340242" y="2827323"/>
                <a:ext cx="1605519" cy="186498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C71A5107-3157-4C40-84A1-B2715D183B00}"/>
                  </a:ext>
                </a:extLst>
              </p:cNvPr>
              <p:cNvSpPr/>
              <p:nvPr/>
            </p:nvSpPr>
            <p:spPr>
              <a:xfrm>
                <a:off x="7552524" y="2829896"/>
                <a:ext cx="1175614" cy="136560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DCA47BA-2E8E-4CF5-8DAF-A91FEB2ADABD}"/>
                </a:ext>
              </a:extLst>
            </p:cNvPr>
            <p:cNvSpPr/>
            <p:nvPr/>
          </p:nvSpPr>
          <p:spPr>
            <a:xfrm rot="5400000">
              <a:off x="6623753" y="4515285"/>
              <a:ext cx="857441" cy="457201"/>
            </a:xfrm>
            <a:custGeom>
              <a:avLst/>
              <a:gdLst>
                <a:gd name="connsiteX0" fmla="*/ 0 w 857441"/>
                <a:gd name="connsiteY0" fmla="*/ 399914 h 457201"/>
                <a:gd name="connsiteX1" fmla="*/ 0 w 857441"/>
                <a:gd name="connsiteY1" fmla="*/ 57286 h 457201"/>
                <a:gd name="connsiteX2" fmla="*/ 57286 w 857441"/>
                <a:gd name="connsiteY2" fmla="*/ 0 h 457201"/>
                <a:gd name="connsiteX3" fmla="*/ 114572 w 857441"/>
                <a:gd name="connsiteY3" fmla="*/ 57286 h 457201"/>
                <a:gd name="connsiteX4" fmla="*/ 114572 w 857441"/>
                <a:gd name="connsiteY4" fmla="*/ 113529 h 457201"/>
                <a:gd name="connsiteX5" fmla="*/ 139640 w 857441"/>
                <a:gd name="connsiteY5" fmla="*/ 108468 h 457201"/>
                <a:gd name="connsiteX6" fmla="*/ 762079 w 857441"/>
                <a:gd name="connsiteY6" fmla="*/ 108468 h 457201"/>
                <a:gd name="connsiteX7" fmla="*/ 857441 w 857441"/>
                <a:gd name="connsiteY7" fmla="*/ 203830 h 457201"/>
                <a:gd name="connsiteX8" fmla="*/ 857441 w 857441"/>
                <a:gd name="connsiteY8" fmla="*/ 268754 h 457201"/>
                <a:gd name="connsiteX9" fmla="*/ 762079 w 857441"/>
                <a:gd name="connsiteY9" fmla="*/ 364116 h 457201"/>
                <a:gd name="connsiteX10" fmla="*/ 139640 w 857441"/>
                <a:gd name="connsiteY10" fmla="*/ 364116 h 457201"/>
                <a:gd name="connsiteX11" fmla="*/ 114571 w 857441"/>
                <a:gd name="connsiteY11" fmla="*/ 359055 h 457201"/>
                <a:gd name="connsiteX12" fmla="*/ 114571 w 857441"/>
                <a:gd name="connsiteY12" fmla="*/ 399915 h 457201"/>
                <a:gd name="connsiteX13" fmla="*/ 57285 w 857441"/>
                <a:gd name="connsiteY13" fmla="*/ 457201 h 457201"/>
                <a:gd name="connsiteX14" fmla="*/ 57286 w 857441"/>
                <a:gd name="connsiteY14" fmla="*/ 457200 h 457201"/>
                <a:gd name="connsiteX15" fmla="*/ 0 w 857441"/>
                <a:gd name="connsiteY15" fmla="*/ 399914 h 4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1">
                  <a:moveTo>
                    <a:pt x="0" y="399914"/>
                  </a:moveTo>
                  <a:lnTo>
                    <a:pt x="0" y="57286"/>
                  </a:lnTo>
                  <a:cubicBezTo>
                    <a:pt x="0" y="25648"/>
                    <a:pt x="25648" y="0"/>
                    <a:pt x="57286" y="0"/>
                  </a:cubicBezTo>
                  <a:cubicBezTo>
                    <a:pt x="88924" y="0"/>
                    <a:pt x="114572" y="25648"/>
                    <a:pt x="114572" y="57286"/>
                  </a:cubicBezTo>
                  <a:lnTo>
                    <a:pt x="114572" y="113529"/>
                  </a:lnTo>
                  <a:lnTo>
                    <a:pt x="139640" y="108468"/>
                  </a:lnTo>
                  <a:lnTo>
                    <a:pt x="762079" y="108468"/>
                  </a:lnTo>
                  <a:cubicBezTo>
                    <a:pt x="814746" y="108468"/>
                    <a:pt x="857441" y="151163"/>
                    <a:pt x="857441" y="203830"/>
                  </a:cubicBezTo>
                  <a:lnTo>
                    <a:pt x="857441" y="268754"/>
                  </a:lnTo>
                  <a:cubicBezTo>
                    <a:pt x="857441" y="321421"/>
                    <a:pt x="814746" y="364116"/>
                    <a:pt x="762079" y="364116"/>
                  </a:cubicBezTo>
                  <a:lnTo>
                    <a:pt x="139640" y="364116"/>
                  </a:lnTo>
                  <a:lnTo>
                    <a:pt x="114571" y="359055"/>
                  </a:lnTo>
                  <a:lnTo>
                    <a:pt x="114571" y="399915"/>
                  </a:lnTo>
                  <a:cubicBezTo>
                    <a:pt x="114571" y="431553"/>
                    <a:pt x="88923" y="457201"/>
                    <a:pt x="57285" y="457201"/>
                  </a:cubicBezTo>
                  <a:lnTo>
                    <a:pt x="57286" y="457200"/>
                  </a:lnTo>
                  <a:cubicBezTo>
                    <a:pt x="25648" y="457200"/>
                    <a:pt x="0" y="431552"/>
                    <a:pt x="0" y="399914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54DFCDB-6607-4D37-A562-7AD1A4BA7BE1}"/>
                </a:ext>
              </a:extLst>
            </p:cNvPr>
            <p:cNvSpPr/>
            <p:nvPr/>
          </p:nvSpPr>
          <p:spPr>
            <a:xfrm rot="5400000">
              <a:off x="8848971" y="4515284"/>
              <a:ext cx="857441" cy="457203"/>
            </a:xfrm>
            <a:custGeom>
              <a:avLst/>
              <a:gdLst>
                <a:gd name="connsiteX0" fmla="*/ 0 w 857441"/>
                <a:gd name="connsiteY0" fmla="*/ 399915 h 457203"/>
                <a:gd name="connsiteX1" fmla="*/ 0 w 857441"/>
                <a:gd name="connsiteY1" fmla="*/ 57287 h 457203"/>
                <a:gd name="connsiteX2" fmla="*/ 57286 w 857441"/>
                <a:gd name="connsiteY2" fmla="*/ 0 h 457203"/>
                <a:gd name="connsiteX3" fmla="*/ 114572 w 857441"/>
                <a:gd name="connsiteY3" fmla="*/ 57287 h 457203"/>
                <a:gd name="connsiteX4" fmla="*/ 114572 w 857441"/>
                <a:gd name="connsiteY4" fmla="*/ 113530 h 457203"/>
                <a:gd name="connsiteX5" fmla="*/ 139640 w 857441"/>
                <a:gd name="connsiteY5" fmla="*/ 108469 h 457203"/>
                <a:gd name="connsiteX6" fmla="*/ 762079 w 857441"/>
                <a:gd name="connsiteY6" fmla="*/ 108469 h 457203"/>
                <a:gd name="connsiteX7" fmla="*/ 857441 w 857441"/>
                <a:gd name="connsiteY7" fmla="*/ 203831 h 457203"/>
                <a:gd name="connsiteX8" fmla="*/ 857441 w 857441"/>
                <a:gd name="connsiteY8" fmla="*/ 268755 h 457203"/>
                <a:gd name="connsiteX9" fmla="*/ 762079 w 857441"/>
                <a:gd name="connsiteY9" fmla="*/ 364117 h 457203"/>
                <a:gd name="connsiteX10" fmla="*/ 139640 w 857441"/>
                <a:gd name="connsiteY10" fmla="*/ 364117 h 457203"/>
                <a:gd name="connsiteX11" fmla="*/ 114571 w 857441"/>
                <a:gd name="connsiteY11" fmla="*/ 359056 h 457203"/>
                <a:gd name="connsiteX12" fmla="*/ 114571 w 857441"/>
                <a:gd name="connsiteY12" fmla="*/ 399917 h 457203"/>
                <a:gd name="connsiteX13" fmla="*/ 57285 w 857441"/>
                <a:gd name="connsiteY13" fmla="*/ 457203 h 457203"/>
                <a:gd name="connsiteX14" fmla="*/ 57286 w 857441"/>
                <a:gd name="connsiteY14" fmla="*/ 457201 h 457203"/>
                <a:gd name="connsiteX15" fmla="*/ 0 w 857441"/>
                <a:gd name="connsiteY15" fmla="*/ 399915 h 45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3">
                  <a:moveTo>
                    <a:pt x="0" y="399915"/>
                  </a:moveTo>
                  <a:lnTo>
                    <a:pt x="0" y="57287"/>
                  </a:lnTo>
                  <a:cubicBezTo>
                    <a:pt x="0" y="25649"/>
                    <a:pt x="25648" y="0"/>
                    <a:pt x="57286" y="0"/>
                  </a:cubicBezTo>
                  <a:cubicBezTo>
                    <a:pt x="88924" y="0"/>
                    <a:pt x="114572" y="25649"/>
                    <a:pt x="114572" y="57287"/>
                  </a:cubicBezTo>
                  <a:lnTo>
                    <a:pt x="114572" y="113530"/>
                  </a:lnTo>
                  <a:lnTo>
                    <a:pt x="139640" y="108469"/>
                  </a:lnTo>
                  <a:lnTo>
                    <a:pt x="762079" y="108469"/>
                  </a:lnTo>
                  <a:cubicBezTo>
                    <a:pt x="814746" y="108469"/>
                    <a:pt x="857441" y="151164"/>
                    <a:pt x="857441" y="203831"/>
                  </a:cubicBezTo>
                  <a:lnTo>
                    <a:pt x="857441" y="268755"/>
                  </a:lnTo>
                  <a:cubicBezTo>
                    <a:pt x="857441" y="321422"/>
                    <a:pt x="814746" y="364117"/>
                    <a:pt x="762079" y="364117"/>
                  </a:cubicBezTo>
                  <a:lnTo>
                    <a:pt x="139640" y="364117"/>
                  </a:lnTo>
                  <a:lnTo>
                    <a:pt x="114571" y="359056"/>
                  </a:lnTo>
                  <a:lnTo>
                    <a:pt x="114571" y="399917"/>
                  </a:lnTo>
                  <a:cubicBezTo>
                    <a:pt x="114571" y="431555"/>
                    <a:pt x="88923" y="457203"/>
                    <a:pt x="57285" y="457203"/>
                  </a:cubicBezTo>
                  <a:lnTo>
                    <a:pt x="57286" y="457201"/>
                  </a:lnTo>
                  <a:cubicBezTo>
                    <a:pt x="25648" y="457201"/>
                    <a:pt x="0" y="431553"/>
                    <a:pt x="0" y="399915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64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6B6B78-4850-458B-A849-80A4819E6BA9}"/>
              </a:ext>
            </a:extLst>
          </p:cNvPr>
          <p:cNvSpPr/>
          <p:nvPr/>
        </p:nvSpPr>
        <p:spPr>
          <a:xfrm>
            <a:off x="11553825" y="0"/>
            <a:ext cx="6381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612BD-CDBD-4509-B8DE-F2FEE4718D7F}"/>
              </a:ext>
            </a:extLst>
          </p:cNvPr>
          <p:cNvGrpSpPr/>
          <p:nvPr/>
        </p:nvGrpSpPr>
        <p:grpSpPr>
          <a:xfrm rot="16200000">
            <a:off x="11669917" y="3369184"/>
            <a:ext cx="404342" cy="201679"/>
            <a:chOff x="10420529" y="1604957"/>
            <a:chExt cx="994597" cy="496088"/>
          </a:xfrm>
          <a:solidFill>
            <a:schemeClr val="bg1">
              <a:alpha val="70000"/>
            </a:schemeClr>
          </a:solidFill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9500CF6-240D-422D-952B-644B9F9DFB3A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F900844-95CE-47CA-93BE-CE3918D15E90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49BC822-2536-442C-AA51-4EB5AA1C29EB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A75DF181-276B-46C9-81A5-4E4B4951A1BE}"/>
              </a:ext>
            </a:extLst>
          </p:cNvPr>
          <p:cNvSpPr txBox="1">
            <a:spLocks/>
          </p:cNvSpPr>
          <p:nvPr/>
        </p:nvSpPr>
        <p:spPr>
          <a:xfrm rot="5400000">
            <a:off x="10515306" y="5038706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33260-0888-4BE5-9B64-7712A4B8FF53}"/>
              </a:ext>
            </a:extLst>
          </p:cNvPr>
          <p:cNvGrpSpPr/>
          <p:nvPr/>
        </p:nvGrpSpPr>
        <p:grpSpPr>
          <a:xfrm>
            <a:off x="11670044" y="473334"/>
            <a:ext cx="407924" cy="450829"/>
            <a:chOff x="9013361" y="1747645"/>
            <a:chExt cx="944087" cy="1043383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0B1FC6-F72B-4555-8155-17945E91C40A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  <a:grpFill/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2A22941E-97C6-40C0-ACC0-0E827B1A6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 26">
                <a:extLst>
                  <a:ext uri="{FF2B5EF4-FFF2-40B4-BE49-F238E27FC236}">
                    <a16:creationId xmlns:a16="http://schemas.microsoft.com/office/drawing/2014/main" id="{150A06C4-634F-4122-A190-9423E1619B09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5B2115-3DBD-4704-B1C7-76541E439070}"/>
                </a:ext>
              </a:extLst>
            </p:cNvPr>
            <p:cNvSpPr txBox="1"/>
            <p:nvPr/>
          </p:nvSpPr>
          <p:spPr>
            <a:xfrm>
              <a:off x="9013361" y="2143179"/>
              <a:ext cx="944087" cy="60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32D8D84-6C16-4415-9E25-420BEF5DF416}"/>
              </a:ext>
            </a:extLst>
          </p:cNvPr>
          <p:cNvSpPr/>
          <p:nvPr/>
        </p:nvSpPr>
        <p:spPr>
          <a:xfrm rot="5400000">
            <a:off x="10832412" y="1858681"/>
            <a:ext cx="207935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CHANGE YOUR BODY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2CF7F-A213-4FC5-B990-478398DE10BC}"/>
              </a:ext>
            </a:extLst>
          </p:cNvPr>
          <p:cNvSpPr txBox="1"/>
          <p:nvPr/>
        </p:nvSpPr>
        <p:spPr>
          <a:xfrm>
            <a:off x="5047982" y="775043"/>
            <a:ext cx="5768219" cy="1107996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1"/>
                </a:solidFill>
                <a:cs typeface="Arial" pitchFamily="34" charset="0"/>
              </a:rPr>
              <a:t>Professional</a:t>
            </a:r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 Presentation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7">
            <a:extLst>
              <a:ext uri="{FF2B5EF4-FFF2-40B4-BE49-F238E27FC236}">
                <a16:creationId xmlns:a16="http://schemas.microsoft.com/office/drawing/2014/main" id="{62B6BEDE-6796-4E8C-9411-1345224EDFA5}"/>
              </a:ext>
            </a:extLst>
          </p:cNvPr>
          <p:cNvGrpSpPr/>
          <p:nvPr/>
        </p:nvGrpSpPr>
        <p:grpSpPr>
          <a:xfrm>
            <a:off x="6605048" y="4062555"/>
            <a:ext cx="3361942" cy="920864"/>
            <a:chOff x="803640" y="3362835"/>
            <a:chExt cx="2059657" cy="9208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F09A65-272B-4716-973F-207D572D124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E84A78-49F5-4015-ABC9-AABD60416E6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그룹 64">
            <a:extLst>
              <a:ext uri="{FF2B5EF4-FFF2-40B4-BE49-F238E27FC236}">
                <a16:creationId xmlns:a16="http://schemas.microsoft.com/office/drawing/2014/main" id="{977CF2BC-C404-496E-A3C8-075D5F32985E}"/>
              </a:ext>
            </a:extLst>
          </p:cNvPr>
          <p:cNvGrpSpPr/>
          <p:nvPr/>
        </p:nvGrpSpPr>
        <p:grpSpPr>
          <a:xfrm>
            <a:off x="10420800" y="4293414"/>
            <a:ext cx="317955" cy="459146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35" name="눈물 방울 65">
              <a:extLst>
                <a:ext uri="{FF2B5EF4-FFF2-40B4-BE49-F238E27FC236}">
                  <a16:creationId xmlns:a16="http://schemas.microsoft.com/office/drawing/2014/main" id="{94BD9B92-0087-42DB-9EDA-5F14D002DB75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자유형: 도형 66">
              <a:extLst>
                <a:ext uri="{FF2B5EF4-FFF2-40B4-BE49-F238E27FC236}">
                  <a16:creationId xmlns:a16="http://schemas.microsoft.com/office/drawing/2014/main" id="{05130BF8-A2BB-46A2-BA75-CD72BB86194E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자유형: 도형 67">
              <a:extLst>
                <a:ext uri="{FF2B5EF4-FFF2-40B4-BE49-F238E27FC236}">
                  <a16:creationId xmlns:a16="http://schemas.microsoft.com/office/drawing/2014/main" id="{8946BBAE-06A1-4C71-BBC8-60643BBBCB7C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68">
              <a:extLst>
                <a:ext uri="{FF2B5EF4-FFF2-40B4-BE49-F238E27FC236}">
                  <a16:creationId xmlns:a16="http://schemas.microsoft.com/office/drawing/2014/main" id="{B255BF68-B36A-4910-B3EC-DEF306939797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40">
            <a:extLst>
              <a:ext uri="{FF2B5EF4-FFF2-40B4-BE49-F238E27FC236}">
                <a16:creationId xmlns:a16="http://schemas.microsoft.com/office/drawing/2014/main" id="{092081C9-3D7D-40DB-A4FC-D986F25A32B3}"/>
              </a:ext>
            </a:extLst>
          </p:cNvPr>
          <p:cNvGrpSpPr/>
          <p:nvPr/>
        </p:nvGrpSpPr>
        <p:grpSpPr>
          <a:xfrm>
            <a:off x="5502904" y="2963017"/>
            <a:ext cx="4464086" cy="920864"/>
            <a:chOff x="803640" y="3362835"/>
            <a:chExt cx="2059657" cy="9208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6993C5-A3B6-4459-A109-4CDBF5B45C0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F2B573-AE0A-4A9E-8B2A-26824929A1F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그룹 69">
            <a:extLst>
              <a:ext uri="{FF2B5EF4-FFF2-40B4-BE49-F238E27FC236}">
                <a16:creationId xmlns:a16="http://schemas.microsoft.com/office/drawing/2014/main" id="{9371A7C6-22C2-4DCC-AE84-E186CB4E2B1E}"/>
              </a:ext>
            </a:extLst>
          </p:cNvPr>
          <p:cNvGrpSpPr/>
          <p:nvPr/>
        </p:nvGrpSpPr>
        <p:grpSpPr>
          <a:xfrm>
            <a:off x="10393299" y="3210704"/>
            <a:ext cx="372956" cy="425490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40" name="자유형: 도형 70">
              <a:extLst>
                <a:ext uri="{FF2B5EF4-FFF2-40B4-BE49-F238E27FC236}">
                  <a16:creationId xmlns:a16="http://schemas.microsoft.com/office/drawing/2014/main" id="{62A7B0C1-6888-46A4-B057-80348EDF7C9A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자유형: 도형 71">
              <a:extLst>
                <a:ext uri="{FF2B5EF4-FFF2-40B4-BE49-F238E27FC236}">
                  <a16:creationId xmlns:a16="http://schemas.microsoft.com/office/drawing/2014/main" id="{BF4F03EC-DF9C-47D4-A2C9-915F159890E9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자유형: 도형 72">
              <a:extLst>
                <a:ext uri="{FF2B5EF4-FFF2-40B4-BE49-F238E27FC236}">
                  <a16:creationId xmlns:a16="http://schemas.microsoft.com/office/drawing/2014/main" id="{59136F32-DCDC-45E5-A6C5-72A6A2A92B4B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자유형: 도형 73">
              <a:extLst>
                <a:ext uri="{FF2B5EF4-FFF2-40B4-BE49-F238E27FC236}">
                  <a16:creationId xmlns:a16="http://schemas.microsoft.com/office/drawing/2014/main" id="{20017AE3-2827-4F51-BC5E-5E65908579AD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ardrop 3">
              <a:extLst>
                <a:ext uri="{FF2B5EF4-FFF2-40B4-BE49-F238E27FC236}">
                  <a16:creationId xmlns:a16="http://schemas.microsoft.com/office/drawing/2014/main" id="{6D32777C-A193-4705-8694-24C41DBB920D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34">
            <a:extLst>
              <a:ext uri="{FF2B5EF4-FFF2-40B4-BE49-F238E27FC236}">
                <a16:creationId xmlns:a16="http://schemas.microsoft.com/office/drawing/2014/main" id="{B34694BA-B8C0-4028-9712-1B908A38CCC0}"/>
              </a:ext>
            </a:extLst>
          </p:cNvPr>
          <p:cNvGrpSpPr/>
          <p:nvPr/>
        </p:nvGrpSpPr>
        <p:grpSpPr>
          <a:xfrm>
            <a:off x="7084331" y="5162093"/>
            <a:ext cx="2882659" cy="920864"/>
            <a:chOff x="803640" y="3362835"/>
            <a:chExt cx="2059657" cy="9208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43109E-7FB4-4006-9BE9-787477000AEA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31D960-26E0-4C81-B596-7312CFCEE0D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그룹 75">
            <a:extLst>
              <a:ext uri="{FF2B5EF4-FFF2-40B4-BE49-F238E27FC236}">
                <a16:creationId xmlns:a16="http://schemas.microsoft.com/office/drawing/2014/main" id="{E0C404BC-F3FB-4172-8104-707B3A9D0263}"/>
              </a:ext>
            </a:extLst>
          </p:cNvPr>
          <p:cNvGrpSpPr/>
          <p:nvPr/>
        </p:nvGrpSpPr>
        <p:grpSpPr>
          <a:xfrm>
            <a:off x="10343354" y="5366249"/>
            <a:ext cx="472847" cy="512553"/>
            <a:chOff x="6414004" y="2502095"/>
            <a:chExt cx="1127371" cy="1222039"/>
          </a:xfrm>
          <a:solidFill>
            <a:schemeClr val="bg1"/>
          </a:solidFill>
        </p:grpSpPr>
        <p:sp>
          <p:nvSpPr>
            <p:cNvPr id="46" name="자유형: 도형 76">
              <a:extLst>
                <a:ext uri="{FF2B5EF4-FFF2-40B4-BE49-F238E27FC236}">
                  <a16:creationId xmlns:a16="http://schemas.microsoft.com/office/drawing/2014/main" id="{1F08A79F-7D1E-41F5-B0F7-D60B07E25F26}"/>
                </a:ext>
              </a:extLst>
            </p:cNvPr>
            <p:cNvSpPr/>
            <p:nvPr/>
          </p:nvSpPr>
          <p:spPr>
            <a:xfrm rot="1023001">
              <a:off x="6414004" y="2502095"/>
              <a:ext cx="1127371" cy="873499"/>
            </a:xfrm>
            <a:custGeom>
              <a:avLst/>
              <a:gdLst>
                <a:gd name="connsiteX0" fmla="*/ 501017 w 1127371"/>
                <a:gd name="connsiteY0" fmla="*/ 4541 h 873499"/>
                <a:gd name="connsiteX1" fmla="*/ 542673 w 1127371"/>
                <a:gd name="connsiteY1" fmla="*/ 0 h 873499"/>
                <a:gd name="connsiteX2" fmla="*/ 688826 w 1127371"/>
                <a:gd name="connsiteY2" fmla="*/ 65455 h 873499"/>
                <a:gd name="connsiteX3" fmla="*/ 700532 w 1127371"/>
                <a:gd name="connsiteY3" fmla="*/ 80795 h 873499"/>
                <a:gd name="connsiteX4" fmla="*/ 725507 w 1127371"/>
                <a:gd name="connsiteY4" fmla="*/ 76053 h 873499"/>
                <a:gd name="connsiteX5" fmla="*/ 856913 w 1127371"/>
                <a:gd name="connsiteY5" fmla="*/ 157963 h 873499"/>
                <a:gd name="connsiteX6" fmla="*/ 861593 w 1127371"/>
                <a:gd name="connsiteY6" fmla="*/ 179759 h 873499"/>
                <a:gd name="connsiteX7" fmla="*/ 890141 w 1127371"/>
                <a:gd name="connsiteY7" fmla="*/ 182465 h 873499"/>
                <a:gd name="connsiteX8" fmla="*/ 1068316 w 1127371"/>
                <a:gd name="connsiteY8" fmla="*/ 388048 h 873499"/>
                <a:gd name="connsiteX9" fmla="*/ 1051529 w 1127371"/>
                <a:gd name="connsiteY9" fmla="*/ 466242 h 873499"/>
                <a:gd name="connsiteX10" fmla="*/ 1071092 w 1127371"/>
                <a:gd name="connsiteY10" fmla="*/ 477090 h 873499"/>
                <a:gd name="connsiteX11" fmla="*/ 1127371 w 1127371"/>
                <a:gd name="connsiteY11" fmla="*/ 588832 h 873499"/>
                <a:gd name="connsiteX12" fmla="*/ 935223 w 1127371"/>
                <a:gd name="connsiteY12" fmla="*/ 746859 h 873499"/>
                <a:gd name="connsiteX13" fmla="*/ 799354 w 1127371"/>
                <a:gd name="connsiteY13" fmla="*/ 700574 h 873499"/>
                <a:gd name="connsiteX14" fmla="*/ 773647 w 1127371"/>
                <a:gd name="connsiteY14" fmla="*/ 669216 h 873499"/>
                <a:gd name="connsiteX15" fmla="*/ 750129 w 1127371"/>
                <a:gd name="connsiteY15" fmla="*/ 682257 h 873499"/>
                <a:gd name="connsiteX16" fmla="*/ 675336 w 1127371"/>
                <a:gd name="connsiteY16" fmla="*/ 694675 h 873499"/>
                <a:gd name="connsiteX17" fmla="*/ 617744 w 1127371"/>
                <a:gd name="connsiteY17" fmla="*/ 685113 h 873499"/>
                <a:gd name="connsiteX18" fmla="*/ 613663 w 1127371"/>
                <a:gd name="connsiteY18" fmla="*/ 690091 h 873499"/>
                <a:gd name="connsiteX19" fmla="*/ 477794 w 1127371"/>
                <a:gd name="connsiteY19" fmla="*/ 736376 h 873499"/>
                <a:gd name="connsiteX20" fmla="*/ 409479 w 1127371"/>
                <a:gd name="connsiteY20" fmla="*/ 725033 h 873499"/>
                <a:gd name="connsiteX21" fmla="*/ 398759 w 1127371"/>
                <a:gd name="connsiteY21" fmla="*/ 774965 h 873499"/>
                <a:gd name="connsiteX22" fmla="*/ 240683 w 1127371"/>
                <a:gd name="connsiteY22" fmla="*/ 873499 h 873499"/>
                <a:gd name="connsiteX23" fmla="*/ 69126 w 1127371"/>
                <a:gd name="connsiteY23" fmla="*/ 712168 h 873499"/>
                <a:gd name="connsiteX24" fmla="*/ 82608 w 1127371"/>
                <a:gd name="connsiteY24" fmla="*/ 649370 h 873499"/>
                <a:gd name="connsiteX25" fmla="*/ 95747 w 1127371"/>
                <a:gd name="connsiteY25" fmla="*/ 631045 h 873499"/>
                <a:gd name="connsiteX26" fmla="*/ 60539 w 1127371"/>
                <a:gd name="connsiteY26" fmla="*/ 608722 h 873499"/>
                <a:gd name="connsiteX27" fmla="*/ 0 w 1127371"/>
                <a:gd name="connsiteY27" fmla="*/ 471280 h 873499"/>
                <a:gd name="connsiteX28" fmla="*/ 165037 w 1127371"/>
                <a:gd name="connsiteY28" fmla="*/ 280856 h 873499"/>
                <a:gd name="connsiteX29" fmla="*/ 171058 w 1127371"/>
                <a:gd name="connsiteY29" fmla="*/ 280285 h 873499"/>
                <a:gd name="connsiteX30" fmla="*/ 177124 w 1127371"/>
                <a:gd name="connsiteY30" fmla="*/ 247960 h 873499"/>
                <a:gd name="connsiteX31" fmla="*/ 329618 w 1127371"/>
                <a:gd name="connsiteY31" fmla="*/ 124368 h 873499"/>
                <a:gd name="connsiteX32" fmla="*/ 361966 w 1127371"/>
                <a:gd name="connsiteY32" fmla="*/ 121301 h 873499"/>
                <a:gd name="connsiteX33" fmla="*/ 383179 w 1127371"/>
                <a:gd name="connsiteY33" fmla="*/ 81324 h 873499"/>
                <a:gd name="connsiteX34" fmla="*/ 501017 w 1127371"/>
                <a:gd name="connsiteY34" fmla="*/ 4541 h 87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7371" h="873499">
                  <a:moveTo>
                    <a:pt x="501017" y="4541"/>
                  </a:moveTo>
                  <a:cubicBezTo>
                    <a:pt x="514472" y="1564"/>
                    <a:pt x="528403" y="0"/>
                    <a:pt x="542673" y="0"/>
                  </a:cubicBezTo>
                  <a:cubicBezTo>
                    <a:pt x="599749" y="0"/>
                    <a:pt x="651422" y="25014"/>
                    <a:pt x="688826" y="65455"/>
                  </a:cubicBezTo>
                  <a:lnTo>
                    <a:pt x="700532" y="80795"/>
                  </a:lnTo>
                  <a:lnTo>
                    <a:pt x="725507" y="76053"/>
                  </a:lnTo>
                  <a:cubicBezTo>
                    <a:pt x="784580" y="76053"/>
                    <a:pt x="835264" y="109828"/>
                    <a:pt x="856913" y="157963"/>
                  </a:cubicBezTo>
                  <a:lnTo>
                    <a:pt x="861593" y="179759"/>
                  </a:lnTo>
                  <a:lnTo>
                    <a:pt x="890141" y="182465"/>
                  </a:lnTo>
                  <a:cubicBezTo>
                    <a:pt x="991825" y="202032"/>
                    <a:pt x="1068316" y="286640"/>
                    <a:pt x="1068316" y="388048"/>
                  </a:cubicBezTo>
                  <a:lnTo>
                    <a:pt x="1051529" y="466242"/>
                  </a:lnTo>
                  <a:lnTo>
                    <a:pt x="1071092" y="477090"/>
                  </a:lnTo>
                  <a:cubicBezTo>
                    <a:pt x="1105864" y="505687"/>
                    <a:pt x="1127371" y="545194"/>
                    <a:pt x="1127371" y="588832"/>
                  </a:cubicBezTo>
                  <a:cubicBezTo>
                    <a:pt x="1127371" y="676108"/>
                    <a:pt x="1041343" y="746858"/>
                    <a:pt x="935223" y="746859"/>
                  </a:cubicBezTo>
                  <a:cubicBezTo>
                    <a:pt x="882163" y="746859"/>
                    <a:pt x="834126" y="729171"/>
                    <a:pt x="799354" y="700574"/>
                  </a:cubicBezTo>
                  <a:lnTo>
                    <a:pt x="773647" y="669216"/>
                  </a:lnTo>
                  <a:lnTo>
                    <a:pt x="750129" y="682257"/>
                  </a:lnTo>
                  <a:cubicBezTo>
                    <a:pt x="727141" y="690254"/>
                    <a:pt x="701866" y="694675"/>
                    <a:pt x="675336" y="694675"/>
                  </a:cubicBezTo>
                  <a:lnTo>
                    <a:pt x="617744" y="685113"/>
                  </a:lnTo>
                  <a:lnTo>
                    <a:pt x="613663" y="690091"/>
                  </a:lnTo>
                  <a:cubicBezTo>
                    <a:pt x="578891" y="718688"/>
                    <a:pt x="530854" y="736376"/>
                    <a:pt x="477794" y="736376"/>
                  </a:cubicBezTo>
                  <a:lnTo>
                    <a:pt x="409479" y="725033"/>
                  </a:lnTo>
                  <a:lnTo>
                    <a:pt x="398759" y="774965"/>
                  </a:lnTo>
                  <a:cubicBezTo>
                    <a:pt x="372715" y="832869"/>
                    <a:pt x="311744" y="873499"/>
                    <a:pt x="240683" y="873499"/>
                  </a:cubicBezTo>
                  <a:cubicBezTo>
                    <a:pt x="145936" y="873499"/>
                    <a:pt x="69126" y="801269"/>
                    <a:pt x="69126" y="712168"/>
                  </a:cubicBezTo>
                  <a:cubicBezTo>
                    <a:pt x="69127" y="689893"/>
                    <a:pt x="73927" y="668672"/>
                    <a:pt x="82608" y="649370"/>
                  </a:cubicBezTo>
                  <a:lnTo>
                    <a:pt x="95747" y="631045"/>
                  </a:lnTo>
                  <a:lnTo>
                    <a:pt x="60539" y="608722"/>
                  </a:lnTo>
                  <a:cubicBezTo>
                    <a:pt x="23135" y="573548"/>
                    <a:pt x="1" y="524954"/>
                    <a:pt x="0" y="471280"/>
                  </a:cubicBezTo>
                  <a:cubicBezTo>
                    <a:pt x="0" y="377350"/>
                    <a:pt x="70851" y="298981"/>
                    <a:pt x="165037" y="280856"/>
                  </a:cubicBezTo>
                  <a:lnTo>
                    <a:pt x="171058" y="280285"/>
                  </a:lnTo>
                  <a:lnTo>
                    <a:pt x="177124" y="247960"/>
                  </a:lnTo>
                  <a:cubicBezTo>
                    <a:pt x="201465" y="185442"/>
                    <a:pt x="258979" y="137961"/>
                    <a:pt x="329618" y="124368"/>
                  </a:cubicBezTo>
                  <a:lnTo>
                    <a:pt x="361966" y="121301"/>
                  </a:lnTo>
                  <a:lnTo>
                    <a:pt x="383179" y="81324"/>
                  </a:lnTo>
                  <a:cubicBezTo>
                    <a:pt x="412665" y="42695"/>
                    <a:pt x="453924" y="14960"/>
                    <a:pt x="501017" y="45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자유형: 도형 77">
              <a:extLst>
                <a:ext uri="{FF2B5EF4-FFF2-40B4-BE49-F238E27FC236}">
                  <a16:creationId xmlns:a16="http://schemas.microsoft.com/office/drawing/2014/main" id="{E805370A-C3F0-4E12-ABFB-752B1319395A}"/>
                </a:ext>
              </a:extLst>
            </p:cNvPr>
            <p:cNvSpPr/>
            <p:nvPr/>
          </p:nvSpPr>
          <p:spPr>
            <a:xfrm>
              <a:off x="6656958" y="3058301"/>
              <a:ext cx="590116" cy="665833"/>
            </a:xfrm>
            <a:custGeom>
              <a:avLst/>
              <a:gdLst>
                <a:gd name="connsiteX0" fmla="*/ 854110 w 1396721"/>
                <a:gd name="connsiteY0" fmla="*/ 70339 h 1487156"/>
                <a:gd name="connsiteX1" fmla="*/ 854110 w 1396721"/>
                <a:gd name="connsiteY1" fmla="*/ 0 h 1487156"/>
                <a:gd name="connsiteX2" fmla="*/ 864158 w 1396721"/>
                <a:gd name="connsiteY2" fmla="*/ 472273 h 1487156"/>
                <a:gd name="connsiteX3" fmla="*/ 1165609 w 1396721"/>
                <a:gd name="connsiteY3" fmla="*/ 291403 h 1487156"/>
                <a:gd name="connsiteX4" fmla="*/ 1396721 w 1396721"/>
                <a:gd name="connsiteY4" fmla="*/ 462225 h 1487156"/>
                <a:gd name="connsiteX5" fmla="*/ 954593 w 1396721"/>
                <a:gd name="connsiteY5" fmla="*/ 693337 h 1487156"/>
                <a:gd name="connsiteX6" fmla="*/ 1034980 w 1396721"/>
                <a:gd name="connsiteY6" fmla="*/ 844062 h 1487156"/>
                <a:gd name="connsiteX7" fmla="*/ 813916 w 1396721"/>
                <a:gd name="connsiteY7" fmla="*/ 844062 h 1487156"/>
                <a:gd name="connsiteX8" fmla="*/ 793820 w 1396721"/>
                <a:gd name="connsiteY8" fmla="*/ 1165609 h 1487156"/>
                <a:gd name="connsiteX9" fmla="*/ 884255 w 1396721"/>
                <a:gd name="connsiteY9" fmla="*/ 1195754 h 1487156"/>
                <a:gd name="connsiteX10" fmla="*/ 763674 w 1396721"/>
                <a:gd name="connsiteY10" fmla="*/ 1487156 h 1487156"/>
                <a:gd name="connsiteX11" fmla="*/ 90435 w 1396721"/>
                <a:gd name="connsiteY11" fmla="*/ 1416818 h 1487156"/>
                <a:gd name="connsiteX12" fmla="*/ 60290 w 1396721"/>
                <a:gd name="connsiteY12" fmla="*/ 924449 h 1487156"/>
                <a:gd name="connsiteX13" fmla="*/ 180870 w 1396721"/>
                <a:gd name="connsiteY13" fmla="*/ 1024932 h 1487156"/>
                <a:gd name="connsiteX14" fmla="*/ 271305 w 1396721"/>
                <a:gd name="connsiteY14" fmla="*/ 703385 h 1487156"/>
                <a:gd name="connsiteX15" fmla="*/ 0 w 1396721"/>
                <a:gd name="connsiteY15" fmla="*/ 241161 h 1487156"/>
                <a:gd name="connsiteX16" fmla="*/ 301450 w 1396721"/>
                <a:gd name="connsiteY16" fmla="*/ 110532 h 1487156"/>
                <a:gd name="connsiteX17" fmla="*/ 452176 w 1396721"/>
                <a:gd name="connsiteY17" fmla="*/ 361741 h 1487156"/>
                <a:gd name="connsiteX18" fmla="*/ 522514 w 1396721"/>
                <a:gd name="connsiteY18" fmla="*/ 20097 h 1487156"/>
                <a:gd name="connsiteX19" fmla="*/ 823965 w 1396721"/>
                <a:gd name="connsiteY19" fmla="*/ 20097 h 1487156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18" fmla="*/ 823965 w 1396721"/>
                <a:gd name="connsiteY18" fmla="*/ 0 h 1467059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0" fmla="*/ 847716 w 1396721"/>
                <a:gd name="connsiteY0" fmla="*/ 0 h 1490352"/>
                <a:gd name="connsiteX1" fmla="*/ 864158 w 1396721"/>
                <a:gd name="connsiteY1" fmla="*/ 475469 h 1490352"/>
                <a:gd name="connsiteX2" fmla="*/ 1165609 w 1396721"/>
                <a:gd name="connsiteY2" fmla="*/ 294599 h 1490352"/>
                <a:gd name="connsiteX3" fmla="*/ 1396721 w 1396721"/>
                <a:gd name="connsiteY3" fmla="*/ 465421 h 1490352"/>
                <a:gd name="connsiteX4" fmla="*/ 954593 w 1396721"/>
                <a:gd name="connsiteY4" fmla="*/ 696533 h 1490352"/>
                <a:gd name="connsiteX5" fmla="*/ 1034980 w 1396721"/>
                <a:gd name="connsiteY5" fmla="*/ 847258 h 1490352"/>
                <a:gd name="connsiteX6" fmla="*/ 813916 w 1396721"/>
                <a:gd name="connsiteY6" fmla="*/ 847258 h 1490352"/>
                <a:gd name="connsiteX7" fmla="*/ 793820 w 1396721"/>
                <a:gd name="connsiteY7" fmla="*/ 1168805 h 1490352"/>
                <a:gd name="connsiteX8" fmla="*/ 884255 w 1396721"/>
                <a:gd name="connsiteY8" fmla="*/ 1198950 h 1490352"/>
                <a:gd name="connsiteX9" fmla="*/ 763674 w 1396721"/>
                <a:gd name="connsiteY9" fmla="*/ 1490352 h 1490352"/>
                <a:gd name="connsiteX10" fmla="*/ 90435 w 1396721"/>
                <a:gd name="connsiteY10" fmla="*/ 1420014 h 1490352"/>
                <a:gd name="connsiteX11" fmla="*/ 60290 w 1396721"/>
                <a:gd name="connsiteY11" fmla="*/ 927645 h 1490352"/>
                <a:gd name="connsiteX12" fmla="*/ 180870 w 1396721"/>
                <a:gd name="connsiteY12" fmla="*/ 1028128 h 1490352"/>
                <a:gd name="connsiteX13" fmla="*/ 271305 w 1396721"/>
                <a:gd name="connsiteY13" fmla="*/ 706581 h 1490352"/>
                <a:gd name="connsiteX14" fmla="*/ 0 w 1396721"/>
                <a:gd name="connsiteY14" fmla="*/ 244357 h 1490352"/>
                <a:gd name="connsiteX15" fmla="*/ 301450 w 1396721"/>
                <a:gd name="connsiteY15" fmla="*/ 113728 h 1490352"/>
                <a:gd name="connsiteX16" fmla="*/ 452176 w 1396721"/>
                <a:gd name="connsiteY16" fmla="*/ 364937 h 1490352"/>
                <a:gd name="connsiteX17" fmla="*/ 522514 w 1396721"/>
                <a:gd name="connsiteY17" fmla="*/ 23293 h 1490352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96829 w 1387129"/>
                <a:gd name="connsiteY10" fmla="*/ 1435087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6705 w 1387129"/>
                <a:gd name="connsiteY4" fmla="*/ 746776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5565" h="1518214">
                  <a:moveTo>
                    <a:pt x="838124" y="40651"/>
                  </a:moveTo>
                  <a:cubicBezTo>
                    <a:pt x="836145" y="190615"/>
                    <a:pt x="834165" y="340578"/>
                    <a:pt x="832186" y="490542"/>
                  </a:cubicBezTo>
                  <a:cubicBezTo>
                    <a:pt x="940130" y="410003"/>
                    <a:pt x="1009707" y="358239"/>
                    <a:pt x="1156017" y="335250"/>
                  </a:cubicBezTo>
                  <a:cubicBezTo>
                    <a:pt x="1219200" y="385796"/>
                    <a:pt x="1269593" y="404371"/>
                    <a:pt x="1345565" y="486889"/>
                  </a:cubicBezTo>
                  <a:cubicBezTo>
                    <a:pt x="1037262" y="530888"/>
                    <a:pt x="904808" y="696382"/>
                    <a:pt x="823508" y="765960"/>
                  </a:cubicBezTo>
                  <a:cubicBezTo>
                    <a:pt x="837514" y="773572"/>
                    <a:pt x="854719" y="765197"/>
                    <a:pt x="910288" y="785598"/>
                  </a:cubicBezTo>
                  <a:cubicBezTo>
                    <a:pt x="837665" y="810110"/>
                    <a:pt x="848171" y="834622"/>
                    <a:pt x="813915" y="833556"/>
                  </a:cubicBezTo>
                  <a:lnTo>
                    <a:pt x="784228" y="1209456"/>
                  </a:lnTo>
                  <a:cubicBezTo>
                    <a:pt x="805847" y="1210979"/>
                    <a:pt x="814677" y="1209304"/>
                    <a:pt x="849085" y="1214024"/>
                  </a:cubicBezTo>
                  <a:cubicBezTo>
                    <a:pt x="768394" y="1328210"/>
                    <a:pt x="754844" y="1442395"/>
                    <a:pt x="741293" y="1518214"/>
                  </a:cubicBezTo>
                  <a:lnTo>
                    <a:pt x="208731" y="1505425"/>
                  </a:lnTo>
                  <a:cubicBezTo>
                    <a:pt x="209340" y="1346631"/>
                    <a:pt x="203554" y="1293344"/>
                    <a:pt x="146613" y="1166522"/>
                  </a:cubicBezTo>
                  <a:cubicBezTo>
                    <a:pt x="190002" y="1187227"/>
                    <a:pt x="191832" y="1182356"/>
                    <a:pt x="209645" y="1196667"/>
                  </a:cubicBezTo>
                  <a:cubicBezTo>
                    <a:pt x="223647" y="1048124"/>
                    <a:pt x="263228" y="800468"/>
                    <a:pt x="178117" y="715869"/>
                  </a:cubicBezTo>
                  <a:lnTo>
                    <a:pt x="261713" y="747232"/>
                  </a:lnTo>
                  <a:cubicBezTo>
                    <a:pt x="273589" y="660298"/>
                    <a:pt x="218324" y="506223"/>
                    <a:pt x="0" y="278613"/>
                  </a:cubicBezTo>
                  <a:lnTo>
                    <a:pt x="256689" y="154379"/>
                  </a:lnTo>
                  <a:cubicBezTo>
                    <a:pt x="357021" y="234918"/>
                    <a:pt x="380619" y="337838"/>
                    <a:pt x="442584" y="421574"/>
                  </a:cubicBezTo>
                  <a:lnTo>
                    <a:pt x="548091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A0E51-A5B3-4203-8B6D-187396AAD628}"/>
              </a:ext>
            </a:extLst>
          </p:cNvPr>
          <p:cNvSpPr txBox="1"/>
          <p:nvPr/>
        </p:nvSpPr>
        <p:spPr>
          <a:xfrm>
            <a:off x="4821110" y="2118427"/>
            <a:ext cx="1071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45</a:t>
            </a:r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0C440596-D992-4A38-84D0-845EAB88AA34}"/>
              </a:ext>
            </a:extLst>
          </p:cNvPr>
          <p:cNvSpPr/>
          <p:nvPr/>
        </p:nvSpPr>
        <p:spPr>
          <a:xfrm>
            <a:off x="9624883" y="1843361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 Same Side Corner Rectangle 20">
            <a:extLst>
              <a:ext uri="{FF2B5EF4-FFF2-40B4-BE49-F238E27FC236}">
                <a16:creationId xmlns:a16="http://schemas.microsoft.com/office/drawing/2014/main" id="{14296FF4-120B-4B55-ADBC-87F8FB1D14E8}"/>
              </a:ext>
            </a:extLst>
          </p:cNvPr>
          <p:cNvSpPr/>
          <p:nvPr/>
        </p:nvSpPr>
        <p:spPr>
          <a:xfrm rot="10800000">
            <a:off x="6612337" y="1843361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B15D76E4-7BCD-4B24-9459-8BEB79F4FD33}"/>
              </a:ext>
            </a:extLst>
          </p:cNvPr>
          <p:cNvGrpSpPr/>
          <p:nvPr/>
        </p:nvGrpSpPr>
        <p:grpSpPr>
          <a:xfrm>
            <a:off x="7669217" y="2007692"/>
            <a:ext cx="1629356" cy="995710"/>
            <a:chOff x="7607030" y="2007692"/>
            <a:chExt cx="1629356" cy="995710"/>
          </a:xfrm>
        </p:grpSpPr>
        <p:sp>
          <p:nvSpPr>
            <p:cNvPr id="7" name="Right Arrow 1">
              <a:extLst>
                <a:ext uri="{FF2B5EF4-FFF2-40B4-BE49-F238E27FC236}">
                  <a16:creationId xmlns:a16="http://schemas.microsoft.com/office/drawing/2014/main" id="{3DBBD82B-A87F-4842-B4F4-703005B71C24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Right Arrow 1">
              <a:extLst>
                <a:ext uri="{FF2B5EF4-FFF2-40B4-BE49-F238E27FC236}">
                  <a16:creationId xmlns:a16="http://schemas.microsoft.com/office/drawing/2014/main" id="{985E2DF3-EB4C-4D25-8708-28E9F1B3ACDD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6664D6-F415-4F0A-A871-35A57705A683}"/>
              </a:ext>
            </a:extLst>
          </p:cNvPr>
          <p:cNvSpPr txBox="1"/>
          <p:nvPr/>
        </p:nvSpPr>
        <p:spPr>
          <a:xfrm>
            <a:off x="4821109" y="4078877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AC867-6A7B-4515-ACF6-A9864BAAE72D}"/>
              </a:ext>
            </a:extLst>
          </p:cNvPr>
          <p:cNvSpPr txBox="1"/>
          <p:nvPr/>
        </p:nvSpPr>
        <p:spPr>
          <a:xfrm>
            <a:off x="6115923" y="3994139"/>
            <a:ext cx="530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9A907-E633-4320-8813-9EB9352C1C8C}"/>
              </a:ext>
            </a:extLst>
          </p:cNvPr>
          <p:cNvSpPr txBox="1"/>
          <p:nvPr/>
        </p:nvSpPr>
        <p:spPr>
          <a:xfrm>
            <a:off x="4821109" y="4937794"/>
            <a:ext cx="497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B0EC0-A4F9-4B13-B5CD-C07E42DD5232}"/>
              </a:ext>
            </a:extLst>
          </p:cNvPr>
          <p:cNvSpPr txBox="1"/>
          <p:nvPr/>
        </p:nvSpPr>
        <p:spPr>
          <a:xfrm>
            <a:off x="4821110" y="368162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Freeform 76">
            <a:extLst>
              <a:ext uri="{FF2B5EF4-FFF2-40B4-BE49-F238E27FC236}">
                <a16:creationId xmlns:a16="http://schemas.microsoft.com/office/drawing/2014/main" id="{BFDEA1FB-6246-4435-B057-E5EA59FE13DA}"/>
              </a:ext>
            </a:extLst>
          </p:cNvPr>
          <p:cNvSpPr>
            <a:spLocks/>
          </p:cNvSpPr>
          <p:nvPr/>
        </p:nvSpPr>
        <p:spPr bwMode="auto">
          <a:xfrm flipH="1">
            <a:off x="569345" y="818218"/>
            <a:ext cx="3758770" cy="5426980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75A53E-6C15-408A-8DD4-F3E29F10DACB}"/>
              </a:ext>
            </a:extLst>
          </p:cNvPr>
          <p:cNvGrpSpPr/>
          <p:nvPr/>
        </p:nvGrpSpPr>
        <p:grpSpPr>
          <a:xfrm>
            <a:off x="10023366" y="4937794"/>
            <a:ext cx="1169300" cy="1143505"/>
            <a:chOff x="4230870" y="4507421"/>
            <a:chExt cx="533921" cy="522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33BF558-6D08-4148-BA95-AB27E23D4CAF}"/>
                </a:ext>
              </a:extLst>
            </p:cNvPr>
            <p:cNvGrpSpPr/>
            <p:nvPr/>
          </p:nvGrpSpPr>
          <p:grpSpPr>
            <a:xfrm>
              <a:off x="4230870" y="4507421"/>
              <a:ext cx="533921" cy="522143"/>
              <a:chOff x="9975148" y="4071651"/>
              <a:chExt cx="1727200" cy="1689100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230F6208-6A68-4F7D-9AA0-9CFA1832D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5148" y="4071651"/>
                <a:ext cx="1727200" cy="1689100"/>
              </a:xfrm>
              <a:custGeom>
                <a:avLst/>
                <a:gdLst>
                  <a:gd name="T0" fmla="*/ 459 w 459"/>
                  <a:gd name="T1" fmla="*/ 364 h 450"/>
                  <a:gd name="T2" fmla="*/ 372 w 459"/>
                  <a:gd name="T3" fmla="*/ 450 h 450"/>
                  <a:gd name="T4" fmla="*/ 87 w 459"/>
                  <a:gd name="T5" fmla="*/ 450 h 450"/>
                  <a:gd name="T6" fmla="*/ 0 w 459"/>
                  <a:gd name="T7" fmla="*/ 364 h 450"/>
                  <a:gd name="T8" fmla="*/ 0 w 459"/>
                  <a:gd name="T9" fmla="*/ 87 h 450"/>
                  <a:gd name="T10" fmla="*/ 87 w 459"/>
                  <a:gd name="T11" fmla="*/ 0 h 450"/>
                  <a:gd name="T12" fmla="*/ 372 w 459"/>
                  <a:gd name="T13" fmla="*/ 0 h 450"/>
                  <a:gd name="T14" fmla="*/ 459 w 459"/>
                  <a:gd name="T15" fmla="*/ 87 h 450"/>
                  <a:gd name="T16" fmla="*/ 459 w 459"/>
                  <a:gd name="T17" fmla="*/ 36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450">
                    <a:moveTo>
                      <a:pt x="459" y="364"/>
                    </a:moveTo>
                    <a:cubicBezTo>
                      <a:pt x="459" y="411"/>
                      <a:pt x="420" y="450"/>
                      <a:pt x="372" y="450"/>
                    </a:cubicBezTo>
                    <a:cubicBezTo>
                      <a:pt x="87" y="450"/>
                      <a:pt x="87" y="450"/>
                      <a:pt x="87" y="450"/>
                    </a:cubicBezTo>
                    <a:cubicBezTo>
                      <a:pt x="39" y="450"/>
                      <a:pt x="0" y="411"/>
                      <a:pt x="0" y="364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420" y="0"/>
                      <a:pt x="459" y="39"/>
                      <a:pt x="459" y="87"/>
                    </a:cubicBezTo>
                    <a:lnTo>
                      <a:pt x="459" y="3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D751E5BB-AEAD-4B9D-AC6E-FE7E26B8D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7861" y="4184363"/>
                <a:ext cx="1497013" cy="1463675"/>
              </a:xfrm>
              <a:custGeom>
                <a:avLst/>
                <a:gdLst>
                  <a:gd name="T0" fmla="*/ 398 w 398"/>
                  <a:gd name="T1" fmla="*/ 332 h 390"/>
                  <a:gd name="T2" fmla="*/ 340 w 398"/>
                  <a:gd name="T3" fmla="*/ 390 h 390"/>
                  <a:gd name="T4" fmla="*/ 59 w 398"/>
                  <a:gd name="T5" fmla="*/ 390 h 390"/>
                  <a:gd name="T6" fmla="*/ 0 w 398"/>
                  <a:gd name="T7" fmla="*/ 332 h 390"/>
                  <a:gd name="T8" fmla="*/ 0 w 398"/>
                  <a:gd name="T9" fmla="*/ 59 h 390"/>
                  <a:gd name="T10" fmla="*/ 59 w 398"/>
                  <a:gd name="T11" fmla="*/ 0 h 390"/>
                  <a:gd name="T12" fmla="*/ 340 w 398"/>
                  <a:gd name="T13" fmla="*/ 0 h 390"/>
                  <a:gd name="T14" fmla="*/ 398 w 398"/>
                  <a:gd name="T15" fmla="*/ 59 h 390"/>
                  <a:gd name="T16" fmla="*/ 398 w 398"/>
                  <a:gd name="T17" fmla="*/ 33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90">
                    <a:moveTo>
                      <a:pt x="398" y="332"/>
                    </a:moveTo>
                    <a:cubicBezTo>
                      <a:pt x="398" y="364"/>
                      <a:pt x="372" y="390"/>
                      <a:pt x="340" y="390"/>
                    </a:cubicBezTo>
                    <a:cubicBezTo>
                      <a:pt x="59" y="390"/>
                      <a:pt x="59" y="390"/>
                      <a:pt x="59" y="390"/>
                    </a:cubicBezTo>
                    <a:cubicBezTo>
                      <a:pt x="27" y="390"/>
                      <a:pt x="0" y="364"/>
                      <a:pt x="0" y="33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26"/>
                      <a:pt x="27" y="0"/>
                      <a:pt x="5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72" y="0"/>
                      <a:pt x="398" y="26"/>
                      <a:pt x="398" y="59"/>
                    </a:cubicBezTo>
                    <a:lnTo>
                      <a:pt x="398" y="3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A1363635-442F-492D-B640-C26457D385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5211" y="4274851"/>
                <a:ext cx="727075" cy="303213"/>
              </a:xfrm>
              <a:custGeom>
                <a:avLst/>
                <a:gdLst>
                  <a:gd name="T0" fmla="*/ 97 w 193"/>
                  <a:gd name="T1" fmla="*/ 8 h 81"/>
                  <a:gd name="T2" fmla="*/ 184 w 193"/>
                  <a:gd name="T3" fmla="*/ 25 h 81"/>
                  <a:gd name="T4" fmla="*/ 172 w 193"/>
                  <a:gd name="T5" fmla="*/ 72 h 81"/>
                  <a:gd name="T6" fmla="*/ 96 w 193"/>
                  <a:gd name="T7" fmla="*/ 60 h 81"/>
                  <a:gd name="T8" fmla="*/ 21 w 193"/>
                  <a:gd name="T9" fmla="*/ 73 h 81"/>
                  <a:gd name="T10" fmla="*/ 8 w 193"/>
                  <a:gd name="T11" fmla="*/ 25 h 81"/>
                  <a:gd name="T12" fmla="*/ 97 w 193"/>
                  <a:gd name="T13" fmla="*/ 8 h 81"/>
                  <a:gd name="T14" fmla="*/ 97 w 193"/>
                  <a:gd name="T15" fmla="*/ 0 h 81"/>
                  <a:gd name="T16" fmla="*/ 5 w 193"/>
                  <a:gd name="T17" fmla="*/ 18 h 81"/>
                  <a:gd name="T18" fmla="*/ 1 w 193"/>
                  <a:gd name="T19" fmla="*/ 27 h 81"/>
                  <a:gd name="T20" fmla="*/ 13 w 193"/>
                  <a:gd name="T21" fmla="*/ 75 h 81"/>
                  <a:gd name="T22" fmla="*/ 17 w 193"/>
                  <a:gd name="T23" fmla="*/ 80 h 81"/>
                  <a:gd name="T24" fmla="*/ 21 w 193"/>
                  <a:gd name="T25" fmla="*/ 81 h 81"/>
                  <a:gd name="T26" fmla="*/ 24 w 193"/>
                  <a:gd name="T27" fmla="*/ 80 h 81"/>
                  <a:gd name="T28" fmla="*/ 96 w 193"/>
                  <a:gd name="T29" fmla="*/ 68 h 81"/>
                  <a:gd name="T30" fmla="*/ 169 w 193"/>
                  <a:gd name="T31" fmla="*/ 80 h 81"/>
                  <a:gd name="T32" fmla="*/ 172 w 193"/>
                  <a:gd name="T33" fmla="*/ 80 h 81"/>
                  <a:gd name="T34" fmla="*/ 175 w 193"/>
                  <a:gd name="T35" fmla="*/ 80 h 81"/>
                  <a:gd name="T36" fmla="*/ 179 w 193"/>
                  <a:gd name="T37" fmla="*/ 75 h 81"/>
                  <a:gd name="T38" fmla="*/ 192 w 193"/>
                  <a:gd name="T39" fmla="*/ 27 h 81"/>
                  <a:gd name="T40" fmla="*/ 187 w 193"/>
                  <a:gd name="T41" fmla="*/ 17 h 81"/>
                  <a:gd name="T42" fmla="*/ 97 w 193"/>
                  <a:gd name="T4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3" h="81">
                    <a:moveTo>
                      <a:pt x="97" y="8"/>
                    </a:moveTo>
                    <a:cubicBezTo>
                      <a:pt x="128" y="8"/>
                      <a:pt x="158" y="14"/>
                      <a:pt x="184" y="25"/>
                    </a:cubicBezTo>
                    <a:cubicBezTo>
                      <a:pt x="172" y="72"/>
                      <a:pt x="172" y="72"/>
                      <a:pt x="172" y="72"/>
                    </a:cubicBezTo>
                    <a:cubicBezTo>
                      <a:pt x="150" y="64"/>
                      <a:pt x="124" y="60"/>
                      <a:pt x="96" y="60"/>
                    </a:cubicBezTo>
                    <a:cubicBezTo>
                      <a:pt x="68" y="60"/>
                      <a:pt x="43" y="64"/>
                      <a:pt x="21" y="7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35" y="14"/>
                      <a:pt x="65" y="8"/>
                      <a:pt x="97" y="8"/>
                    </a:cubicBezTo>
                    <a:moveTo>
                      <a:pt x="97" y="0"/>
                    </a:moveTo>
                    <a:cubicBezTo>
                      <a:pt x="65" y="0"/>
                      <a:pt x="33" y="6"/>
                      <a:pt x="5" y="18"/>
                    </a:cubicBezTo>
                    <a:cubicBezTo>
                      <a:pt x="2" y="19"/>
                      <a:pt x="0" y="24"/>
                      <a:pt x="1" y="2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4" y="77"/>
                      <a:pt x="15" y="79"/>
                      <a:pt x="17" y="80"/>
                    </a:cubicBezTo>
                    <a:cubicBezTo>
                      <a:pt x="18" y="80"/>
                      <a:pt x="20" y="81"/>
                      <a:pt x="21" y="81"/>
                    </a:cubicBezTo>
                    <a:cubicBezTo>
                      <a:pt x="22" y="81"/>
                      <a:pt x="23" y="80"/>
                      <a:pt x="24" y="80"/>
                    </a:cubicBezTo>
                    <a:cubicBezTo>
                      <a:pt x="44" y="72"/>
                      <a:pt x="69" y="68"/>
                      <a:pt x="96" y="68"/>
                    </a:cubicBezTo>
                    <a:cubicBezTo>
                      <a:pt x="123" y="68"/>
                      <a:pt x="148" y="72"/>
                      <a:pt x="169" y="80"/>
                    </a:cubicBezTo>
                    <a:cubicBezTo>
                      <a:pt x="170" y="80"/>
                      <a:pt x="171" y="80"/>
                      <a:pt x="172" y="80"/>
                    </a:cubicBezTo>
                    <a:cubicBezTo>
                      <a:pt x="173" y="80"/>
                      <a:pt x="174" y="80"/>
                      <a:pt x="175" y="80"/>
                    </a:cubicBezTo>
                    <a:cubicBezTo>
                      <a:pt x="177" y="79"/>
                      <a:pt x="179" y="77"/>
                      <a:pt x="179" y="75"/>
                    </a:cubicBezTo>
                    <a:cubicBezTo>
                      <a:pt x="192" y="27"/>
                      <a:pt x="192" y="27"/>
                      <a:pt x="192" y="27"/>
                    </a:cubicBezTo>
                    <a:cubicBezTo>
                      <a:pt x="193" y="23"/>
                      <a:pt x="191" y="19"/>
                      <a:pt x="187" y="17"/>
                    </a:cubicBezTo>
                    <a:cubicBezTo>
                      <a:pt x="160" y="6"/>
                      <a:pt x="128" y="0"/>
                      <a:pt x="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36F85E7-6C87-4CFB-88BD-BFA70FF52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5373" y="4303426"/>
                <a:ext cx="661988" cy="244475"/>
              </a:xfrm>
              <a:custGeom>
                <a:avLst/>
                <a:gdLst>
                  <a:gd name="T0" fmla="*/ 0 w 176"/>
                  <a:gd name="T1" fmla="*/ 17 h 65"/>
                  <a:gd name="T2" fmla="*/ 13 w 176"/>
                  <a:gd name="T3" fmla="*/ 65 h 65"/>
                  <a:gd name="T4" fmla="*/ 88 w 176"/>
                  <a:gd name="T5" fmla="*/ 52 h 65"/>
                  <a:gd name="T6" fmla="*/ 164 w 176"/>
                  <a:gd name="T7" fmla="*/ 64 h 65"/>
                  <a:gd name="T8" fmla="*/ 176 w 176"/>
                  <a:gd name="T9" fmla="*/ 17 h 65"/>
                  <a:gd name="T10" fmla="*/ 89 w 176"/>
                  <a:gd name="T11" fmla="*/ 0 h 65"/>
                  <a:gd name="T12" fmla="*/ 0 w 176"/>
                  <a:gd name="T13" fmla="*/ 1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65">
                    <a:moveTo>
                      <a:pt x="0" y="17"/>
                    </a:moveTo>
                    <a:cubicBezTo>
                      <a:pt x="13" y="65"/>
                      <a:pt x="13" y="65"/>
                      <a:pt x="13" y="65"/>
                    </a:cubicBezTo>
                    <a:cubicBezTo>
                      <a:pt x="35" y="56"/>
                      <a:pt x="60" y="52"/>
                      <a:pt x="88" y="52"/>
                    </a:cubicBezTo>
                    <a:cubicBezTo>
                      <a:pt x="116" y="52"/>
                      <a:pt x="142" y="56"/>
                      <a:pt x="164" y="64"/>
                    </a:cubicBezTo>
                    <a:cubicBezTo>
                      <a:pt x="176" y="17"/>
                      <a:pt x="176" y="17"/>
                      <a:pt x="176" y="17"/>
                    </a:cubicBezTo>
                    <a:cubicBezTo>
                      <a:pt x="150" y="6"/>
                      <a:pt x="120" y="0"/>
                      <a:pt x="89" y="0"/>
                    </a:cubicBezTo>
                    <a:cubicBezTo>
                      <a:pt x="57" y="0"/>
                      <a:pt x="27" y="6"/>
                      <a:pt x="0" y="17"/>
                    </a:cubicBezTo>
                    <a:close/>
                  </a:path>
                </a:pathLst>
              </a:custGeom>
              <a:solidFill>
                <a:srgbClr val="F8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15AAF341-773C-4053-A4D4-4EAE29311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36" y="4387563"/>
                <a:ext cx="22225" cy="41275"/>
              </a:xfrm>
              <a:custGeom>
                <a:avLst/>
                <a:gdLst>
                  <a:gd name="T0" fmla="*/ 14 w 14"/>
                  <a:gd name="T1" fmla="*/ 0 h 26"/>
                  <a:gd name="T2" fmla="*/ 12 w 14"/>
                  <a:gd name="T3" fmla="*/ 0 h 26"/>
                  <a:gd name="T4" fmla="*/ 0 w 14"/>
                  <a:gd name="T5" fmla="*/ 26 h 26"/>
                  <a:gd name="T6" fmla="*/ 2 w 14"/>
                  <a:gd name="T7" fmla="*/ 26 h 26"/>
                  <a:gd name="T8" fmla="*/ 14 w 1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12" y="0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ECFB42A5-39FD-4C47-9F99-9D2A6F6CD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36" y="4387563"/>
                <a:ext cx="22225" cy="41275"/>
              </a:xfrm>
              <a:custGeom>
                <a:avLst/>
                <a:gdLst>
                  <a:gd name="T0" fmla="*/ 14 w 14"/>
                  <a:gd name="T1" fmla="*/ 0 h 26"/>
                  <a:gd name="T2" fmla="*/ 12 w 14"/>
                  <a:gd name="T3" fmla="*/ 0 h 26"/>
                  <a:gd name="T4" fmla="*/ 0 w 14"/>
                  <a:gd name="T5" fmla="*/ 26 h 26"/>
                  <a:gd name="T6" fmla="*/ 2 w 14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12" y="0"/>
                    </a:lnTo>
                    <a:lnTo>
                      <a:pt x="0" y="26"/>
                    </a:lnTo>
                    <a:lnTo>
                      <a:pt x="2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D66F8A2F-E9BC-4BB8-9447-0D2844C6E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4748" y="4327238"/>
                <a:ext cx="504825" cy="77788"/>
              </a:xfrm>
              <a:custGeom>
                <a:avLst/>
                <a:gdLst>
                  <a:gd name="T0" fmla="*/ 2 w 134"/>
                  <a:gd name="T1" fmla="*/ 9 h 21"/>
                  <a:gd name="T2" fmla="*/ 0 w 134"/>
                  <a:gd name="T3" fmla="*/ 9 h 21"/>
                  <a:gd name="T4" fmla="*/ 4 w 134"/>
                  <a:gd name="T5" fmla="*/ 21 h 21"/>
                  <a:gd name="T6" fmla="*/ 5 w 134"/>
                  <a:gd name="T7" fmla="*/ 20 h 21"/>
                  <a:gd name="T8" fmla="*/ 2 w 134"/>
                  <a:gd name="T9" fmla="*/ 9 h 21"/>
                  <a:gd name="T10" fmla="*/ 24 w 134"/>
                  <a:gd name="T11" fmla="*/ 4 h 21"/>
                  <a:gd name="T12" fmla="*/ 22 w 134"/>
                  <a:gd name="T13" fmla="*/ 4 h 21"/>
                  <a:gd name="T14" fmla="*/ 24 w 134"/>
                  <a:gd name="T15" fmla="*/ 16 h 21"/>
                  <a:gd name="T16" fmla="*/ 26 w 134"/>
                  <a:gd name="T17" fmla="*/ 15 h 21"/>
                  <a:gd name="T18" fmla="*/ 24 w 134"/>
                  <a:gd name="T19" fmla="*/ 4 h 21"/>
                  <a:gd name="T20" fmla="*/ 46 w 134"/>
                  <a:gd name="T21" fmla="*/ 1 h 21"/>
                  <a:gd name="T22" fmla="*/ 44 w 134"/>
                  <a:gd name="T23" fmla="*/ 1 h 21"/>
                  <a:gd name="T24" fmla="*/ 45 w 134"/>
                  <a:gd name="T25" fmla="*/ 13 h 21"/>
                  <a:gd name="T26" fmla="*/ 47 w 134"/>
                  <a:gd name="T27" fmla="*/ 13 h 21"/>
                  <a:gd name="T28" fmla="*/ 46 w 134"/>
                  <a:gd name="T29" fmla="*/ 1 h 21"/>
                  <a:gd name="T30" fmla="*/ 68 w 134"/>
                  <a:gd name="T31" fmla="*/ 0 h 21"/>
                  <a:gd name="T32" fmla="*/ 68 w 134"/>
                  <a:gd name="T33" fmla="*/ 0 h 21"/>
                  <a:gd name="T34" fmla="*/ 66 w 134"/>
                  <a:gd name="T35" fmla="*/ 0 h 21"/>
                  <a:gd name="T36" fmla="*/ 66 w 134"/>
                  <a:gd name="T37" fmla="*/ 12 h 21"/>
                  <a:gd name="T38" fmla="*/ 68 w 134"/>
                  <a:gd name="T39" fmla="*/ 12 h 21"/>
                  <a:gd name="T40" fmla="*/ 68 w 134"/>
                  <a:gd name="T41" fmla="*/ 12 h 21"/>
                  <a:gd name="T42" fmla="*/ 68 w 134"/>
                  <a:gd name="T43" fmla="*/ 0 h 21"/>
                  <a:gd name="T44" fmla="*/ 91 w 134"/>
                  <a:gd name="T45" fmla="*/ 1 h 21"/>
                  <a:gd name="T46" fmla="*/ 89 w 134"/>
                  <a:gd name="T47" fmla="*/ 1 h 21"/>
                  <a:gd name="T48" fmla="*/ 88 w 134"/>
                  <a:gd name="T49" fmla="*/ 13 h 21"/>
                  <a:gd name="T50" fmla="*/ 89 w 134"/>
                  <a:gd name="T51" fmla="*/ 13 h 21"/>
                  <a:gd name="T52" fmla="*/ 91 w 134"/>
                  <a:gd name="T53" fmla="*/ 1 h 21"/>
                  <a:gd name="T54" fmla="*/ 113 w 134"/>
                  <a:gd name="T55" fmla="*/ 4 h 21"/>
                  <a:gd name="T56" fmla="*/ 111 w 134"/>
                  <a:gd name="T57" fmla="*/ 3 h 21"/>
                  <a:gd name="T58" fmla="*/ 109 w 134"/>
                  <a:gd name="T59" fmla="*/ 15 h 21"/>
                  <a:gd name="T60" fmla="*/ 110 w 134"/>
                  <a:gd name="T61" fmla="*/ 16 h 21"/>
                  <a:gd name="T62" fmla="*/ 113 w 134"/>
                  <a:gd name="T63" fmla="*/ 4 h 21"/>
                  <a:gd name="T64" fmla="*/ 134 w 134"/>
                  <a:gd name="T65" fmla="*/ 9 h 21"/>
                  <a:gd name="T66" fmla="*/ 132 w 134"/>
                  <a:gd name="T67" fmla="*/ 9 h 21"/>
                  <a:gd name="T68" fmla="*/ 129 w 134"/>
                  <a:gd name="T69" fmla="*/ 20 h 21"/>
                  <a:gd name="T70" fmla="*/ 131 w 134"/>
                  <a:gd name="T71" fmla="*/ 21 h 21"/>
                  <a:gd name="T72" fmla="*/ 134 w 134"/>
                  <a:gd name="T7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4" h="21">
                    <a:moveTo>
                      <a:pt x="2" y="9"/>
                    </a:moveTo>
                    <a:cubicBezTo>
                      <a:pt x="1" y="9"/>
                      <a:pt x="1" y="9"/>
                      <a:pt x="0" y="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5" y="21"/>
                      <a:pt x="5" y="20"/>
                    </a:cubicBezTo>
                    <a:cubicBezTo>
                      <a:pt x="2" y="9"/>
                      <a:pt x="2" y="9"/>
                      <a:pt x="2" y="9"/>
                    </a:cubicBezTo>
                    <a:close/>
                    <a:moveTo>
                      <a:pt x="24" y="4"/>
                    </a:moveTo>
                    <a:cubicBezTo>
                      <a:pt x="23" y="4"/>
                      <a:pt x="23" y="4"/>
                      <a:pt x="22" y="4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6"/>
                      <a:pt x="25" y="16"/>
                      <a:pt x="26" y="15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  <a:moveTo>
                      <a:pt x="46" y="1"/>
                    </a:moveTo>
                    <a:cubicBezTo>
                      <a:pt x="45" y="1"/>
                      <a:pt x="45" y="1"/>
                      <a:pt x="44" y="1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3"/>
                      <a:pt x="46" y="13"/>
                      <a:pt x="47" y="13"/>
                    </a:cubicBezTo>
                    <a:lnTo>
                      <a:pt x="46" y="1"/>
                    </a:lnTo>
                    <a:close/>
                    <a:moveTo>
                      <a:pt x="68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67" y="0"/>
                      <a:pt x="67" y="0"/>
                      <a:pt x="66" y="0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0"/>
                      <a:pt x="68" y="0"/>
                      <a:pt x="68" y="0"/>
                    </a:cubicBezTo>
                    <a:close/>
                    <a:moveTo>
                      <a:pt x="91" y="1"/>
                    </a:moveTo>
                    <a:cubicBezTo>
                      <a:pt x="90" y="1"/>
                      <a:pt x="89" y="1"/>
                      <a:pt x="89" y="1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13"/>
                      <a:pt x="89" y="13"/>
                      <a:pt x="89" y="13"/>
                    </a:cubicBezTo>
                    <a:cubicBezTo>
                      <a:pt x="91" y="1"/>
                      <a:pt x="91" y="1"/>
                      <a:pt x="91" y="1"/>
                    </a:cubicBezTo>
                    <a:close/>
                    <a:moveTo>
                      <a:pt x="113" y="4"/>
                    </a:moveTo>
                    <a:cubicBezTo>
                      <a:pt x="112" y="4"/>
                      <a:pt x="111" y="4"/>
                      <a:pt x="111" y="3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10" y="16"/>
                      <a:pt x="110" y="16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34" y="9"/>
                    </a:moveTo>
                    <a:cubicBezTo>
                      <a:pt x="134" y="9"/>
                      <a:pt x="133" y="9"/>
                      <a:pt x="132" y="9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0"/>
                      <a:pt x="130" y="20"/>
                      <a:pt x="131" y="21"/>
                    </a:cubicBezTo>
                    <a:lnTo>
                      <a:pt x="134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1E2254A6-8AB4-44CF-B864-8E75C45C4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0136" y="4387563"/>
                <a:ext cx="19050" cy="44450"/>
              </a:xfrm>
              <a:custGeom>
                <a:avLst/>
                <a:gdLst>
                  <a:gd name="T0" fmla="*/ 2 w 12"/>
                  <a:gd name="T1" fmla="*/ 0 h 28"/>
                  <a:gd name="T2" fmla="*/ 0 w 12"/>
                  <a:gd name="T3" fmla="*/ 0 h 28"/>
                  <a:gd name="T4" fmla="*/ 9 w 12"/>
                  <a:gd name="T5" fmla="*/ 28 h 28"/>
                  <a:gd name="T6" fmla="*/ 12 w 12"/>
                  <a:gd name="T7" fmla="*/ 26 h 28"/>
                  <a:gd name="T8" fmla="*/ 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2" y="0"/>
                    </a:moveTo>
                    <a:lnTo>
                      <a:pt x="0" y="0"/>
                    </a:lnTo>
                    <a:lnTo>
                      <a:pt x="9" y="28"/>
                    </a:lnTo>
                    <a:lnTo>
                      <a:pt x="12" y="2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0667845B-8BF9-42FE-8953-AE80F9355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0136" y="4387563"/>
                <a:ext cx="19050" cy="44450"/>
              </a:xfrm>
              <a:custGeom>
                <a:avLst/>
                <a:gdLst>
                  <a:gd name="T0" fmla="*/ 2 w 12"/>
                  <a:gd name="T1" fmla="*/ 0 h 28"/>
                  <a:gd name="T2" fmla="*/ 0 w 12"/>
                  <a:gd name="T3" fmla="*/ 0 h 28"/>
                  <a:gd name="T4" fmla="*/ 9 w 12"/>
                  <a:gd name="T5" fmla="*/ 28 h 28"/>
                  <a:gd name="T6" fmla="*/ 12 w 12"/>
                  <a:gd name="T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8">
                    <a:moveTo>
                      <a:pt x="2" y="0"/>
                    </a:moveTo>
                    <a:lnTo>
                      <a:pt x="0" y="0"/>
                    </a:lnTo>
                    <a:lnTo>
                      <a:pt x="9" y="28"/>
                    </a:lnTo>
                    <a:lnTo>
                      <a:pt x="12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FAF0A83-AAFB-49CC-905A-1070CC51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5723" y="4379626"/>
                <a:ext cx="150813" cy="123825"/>
              </a:xfrm>
              <a:custGeom>
                <a:avLst/>
                <a:gdLst>
                  <a:gd name="T0" fmla="*/ 22 w 40"/>
                  <a:gd name="T1" fmla="*/ 21 h 33"/>
                  <a:gd name="T2" fmla="*/ 14 w 40"/>
                  <a:gd name="T3" fmla="*/ 0 h 33"/>
                  <a:gd name="T4" fmla="*/ 13 w 40"/>
                  <a:gd name="T5" fmla="*/ 22 h 33"/>
                  <a:gd name="T6" fmla="*/ 0 w 40"/>
                  <a:gd name="T7" fmla="*/ 33 h 33"/>
                  <a:gd name="T8" fmla="*/ 19 w 40"/>
                  <a:gd name="T9" fmla="*/ 32 h 33"/>
                  <a:gd name="T10" fmla="*/ 40 w 40"/>
                  <a:gd name="T11" fmla="*/ 33 h 33"/>
                  <a:gd name="T12" fmla="*/ 22 w 40"/>
                  <a:gd name="T13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">
                    <a:moveTo>
                      <a:pt x="22" y="21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7" y="24"/>
                      <a:pt x="3" y="28"/>
                      <a:pt x="0" y="33"/>
                    </a:cubicBezTo>
                    <a:cubicBezTo>
                      <a:pt x="6" y="32"/>
                      <a:pt x="13" y="32"/>
                      <a:pt x="19" y="32"/>
                    </a:cubicBezTo>
                    <a:cubicBezTo>
                      <a:pt x="26" y="32"/>
                      <a:pt x="33" y="32"/>
                      <a:pt x="40" y="33"/>
                    </a:cubicBezTo>
                    <a:cubicBezTo>
                      <a:pt x="36" y="26"/>
                      <a:pt x="30" y="22"/>
                      <a:pt x="2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2767DA-1BDF-481E-A1A1-4182A3BBD670}"/>
                </a:ext>
              </a:extLst>
            </p:cNvPr>
            <p:cNvGrpSpPr/>
            <p:nvPr/>
          </p:nvGrpSpPr>
          <p:grpSpPr>
            <a:xfrm>
              <a:off x="4368400" y="4740010"/>
              <a:ext cx="259191" cy="199241"/>
              <a:chOff x="4414297" y="3575463"/>
              <a:chExt cx="2657173" cy="2042584"/>
            </a:xfrm>
            <a:solidFill>
              <a:schemeClr val="accent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8749234-1CE1-4B73-92AF-F4F07501DD5D}"/>
                  </a:ext>
                </a:extLst>
              </p:cNvPr>
              <p:cNvSpPr/>
              <p:nvPr/>
            </p:nvSpPr>
            <p:spPr>
              <a:xfrm>
                <a:off x="4414297" y="3575463"/>
                <a:ext cx="1029977" cy="2042584"/>
              </a:xfrm>
              <a:custGeom>
                <a:avLst/>
                <a:gdLst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609353 w 778862"/>
                  <a:gd name="connsiteY3" fmla="*/ 664090 h 1597074"/>
                  <a:gd name="connsiteX4" fmla="*/ 594743 w 778862"/>
                  <a:gd name="connsiteY4" fmla="*/ 841131 h 1597074"/>
                  <a:gd name="connsiteX5" fmla="*/ 695295 w 778862"/>
                  <a:gd name="connsiteY5" fmla="*/ 1124739 h 1597074"/>
                  <a:gd name="connsiteX6" fmla="*/ 759752 w 778862"/>
                  <a:gd name="connsiteY6" fmla="*/ 1472805 h 1597074"/>
                  <a:gd name="connsiteX7" fmla="*/ 540599 w 778862"/>
                  <a:gd name="connsiteY7" fmla="*/ 1584530 h 1597074"/>
                  <a:gd name="connsiteX8" fmla="*/ 307697 w 778862"/>
                  <a:gd name="connsiteY8" fmla="*/ 1307796 h 1597074"/>
                  <a:gd name="connsiteX9" fmla="*/ 303399 w 778862"/>
                  <a:gd name="connsiteY9" fmla="*/ 1248496 h 1597074"/>
                  <a:gd name="connsiteX10" fmla="*/ 206285 w 778862"/>
                  <a:gd name="connsiteY10" fmla="*/ 988951 h 1597074"/>
                  <a:gd name="connsiteX11" fmla="*/ 68778 w 778862"/>
                  <a:gd name="connsiteY11" fmla="*/ 794722 h 1597074"/>
                  <a:gd name="connsiteX12" fmla="*/ 24 w 778862"/>
                  <a:gd name="connsiteY12" fmla="*/ 571273 h 1597074"/>
                  <a:gd name="connsiteX13" fmla="*/ 2602 w 778862"/>
                  <a:gd name="connsiteY13" fmla="*/ 363293 h 1597074"/>
                  <a:gd name="connsiteX14" fmla="*/ 94561 w 778862"/>
                  <a:gd name="connsiteY14" fmla="*/ 83982 h 1597074"/>
                  <a:gd name="connsiteX15" fmla="*/ 283197 w 778862"/>
                  <a:gd name="connsiteY15" fmla="*/ 1135 h 1597074"/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594743 w 778862"/>
                  <a:gd name="connsiteY3" fmla="*/ 841131 h 1597074"/>
                  <a:gd name="connsiteX4" fmla="*/ 695295 w 778862"/>
                  <a:gd name="connsiteY4" fmla="*/ 1124739 h 1597074"/>
                  <a:gd name="connsiteX5" fmla="*/ 759752 w 778862"/>
                  <a:gd name="connsiteY5" fmla="*/ 1472805 h 1597074"/>
                  <a:gd name="connsiteX6" fmla="*/ 540599 w 778862"/>
                  <a:gd name="connsiteY6" fmla="*/ 1584530 h 1597074"/>
                  <a:gd name="connsiteX7" fmla="*/ 307697 w 778862"/>
                  <a:gd name="connsiteY7" fmla="*/ 1307796 h 1597074"/>
                  <a:gd name="connsiteX8" fmla="*/ 303399 w 778862"/>
                  <a:gd name="connsiteY8" fmla="*/ 1248496 h 1597074"/>
                  <a:gd name="connsiteX9" fmla="*/ 206285 w 778862"/>
                  <a:gd name="connsiteY9" fmla="*/ 988951 h 1597074"/>
                  <a:gd name="connsiteX10" fmla="*/ 68778 w 778862"/>
                  <a:gd name="connsiteY10" fmla="*/ 794722 h 1597074"/>
                  <a:gd name="connsiteX11" fmla="*/ 24 w 778862"/>
                  <a:gd name="connsiteY11" fmla="*/ 571273 h 1597074"/>
                  <a:gd name="connsiteX12" fmla="*/ 2602 w 778862"/>
                  <a:gd name="connsiteY12" fmla="*/ 363293 h 1597074"/>
                  <a:gd name="connsiteX13" fmla="*/ 94561 w 778862"/>
                  <a:gd name="connsiteY13" fmla="*/ 83982 h 1597074"/>
                  <a:gd name="connsiteX14" fmla="*/ 283197 w 778862"/>
                  <a:gd name="connsiteY14" fmla="*/ 1135 h 1597074"/>
                  <a:gd name="connsiteX0" fmla="*/ 280941 w 776606"/>
                  <a:gd name="connsiteY0" fmla="*/ 1135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13" fmla="*/ 280941 w 776606"/>
                  <a:gd name="connsiteY13" fmla="*/ 1135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204029 w 776606"/>
                  <a:gd name="connsiteY8" fmla="*/ 988951 h 1597074"/>
                  <a:gd name="connsiteX9" fmla="*/ 66522 w 776606"/>
                  <a:gd name="connsiteY9" fmla="*/ 794722 h 1597074"/>
                  <a:gd name="connsiteX10" fmla="*/ 346 w 776606"/>
                  <a:gd name="connsiteY10" fmla="*/ 363293 h 1597074"/>
                  <a:gd name="connsiteX11" fmla="*/ 92305 w 776606"/>
                  <a:gd name="connsiteY11" fmla="*/ 83982 h 1597074"/>
                  <a:gd name="connsiteX0" fmla="*/ 92361 w 776662"/>
                  <a:gd name="connsiteY0" fmla="*/ 83982 h 1597074"/>
                  <a:gd name="connsiteX1" fmla="*/ 350187 w 776662"/>
                  <a:gd name="connsiteY1" fmla="*/ 33275 h 1597074"/>
                  <a:gd name="connsiteX2" fmla="*/ 620045 w 776662"/>
                  <a:gd name="connsiteY2" fmla="*/ 543771 h 1597074"/>
                  <a:gd name="connsiteX3" fmla="*/ 592543 w 776662"/>
                  <a:gd name="connsiteY3" fmla="*/ 841131 h 1597074"/>
                  <a:gd name="connsiteX4" fmla="*/ 693095 w 776662"/>
                  <a:gd name="connsiteY4" fmla="*/ 1124739 h 1597074"/>
                  <a:gd name="connsiteX5" fmla="*/ 757552 w 776662"/>
                  <a:gd name="connsiteY5" fmla="*/ 1472805 h 1597074"/>
                  <a:gd name="connsiteX6" fmla="*/ 538399 w 776662"/>
                  <a:gd name="connsiteY6" fmla="*/ 1584530 h 1597074"/>
                  <a:gd name="connsiteX7" fmla="*/ 305497 w 776662"/>
                  <a:gd name="connsiteY7" fmla="*/ 1307796 h 1597074"/>
                  <a:gd name="connsiteX8" fmla="*/ 239254 w 776662"/>
                  <a:gd name="connsiteY8" fmla="*/ 1050497 h 1597074"/>
                  <a:gd name="connsiteX9" fmla="*/ 66578 w 776662"/>
                  <a:gd name="connsiteY9" fmla="*/ 794722 h 1597074"/>
                  <a:gd name="connsiteX10" fmla="*/ 402 w 776662"/>
                  <a:gd name="connsiteY10" fmla="*/ 363293 h 1597074"/>
                  <a:gd name="connsiteX11" fmla="*/ 92361 w 776662"/>
                  <a:gd name="connsiteY11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91761"/>
                  <a:gd name="connsiteY0" fmla="*/ 83982 h 1593901"/>
                  <a:gd name="connsiteX1" fmla="*/ 351905 w 791761"/>
                  <a:gd name="connsiteY1" fmla="*/ 33275 h 1593901"/>
                  <a:gd name="connsiteX2" fmla="*/ 621763 w 791761"/>
                  <a:gd name="connsiteY2" fmla="*/ 543771 h 1593901"/>
                  <a:gd name="connsiteX3" fmla="*/ 594261 w 791761"/>
                  <a:gd name="connsiteY3" fmla="*/ 841131 h 1593901"/>
                  <a:gd name="connsiteX4" fmla="*/ 694813 w 791761"/>
                  <a:gd name="connsiteY4" fmla="*/ 1124739 h 1593901"/>
                  <a:gd name="connsiteX5" fmla="*/ 785647 w 791761"/>
                  <a:gd name="connsiteY5" fmla="*/ 1472805 h 1593901"/>
                  <a:gd name="connsiteX6" fmla="*/ 540117 w 791761"/>
                  <a:gd name="connsiteY6" fmla="*/ 1584530 h 1593901"/>
                  <a:gd name="connsiteX7" fmla="*/ 307215 w 791761"/>
                  <a:gd name="connsiteY7" fmla="*/ 1307796 h 1593901"/>
                  <a:gd name="connsiteX8" fmla="*/ 68296 w 791761"/>
                  <a:gd name="connsiteY8" fmla="*/ 794722 h 1593901"/>
                  <a:gd name="connsiteX9" fmla="*/ 2120 w 791761"/>
                  <a:gd name="connsiteY9" fmla="*/ 363293 h 1593901"/>
                  <a:gd name="connsiteX10" fmla="*/ 94079 w 791761"/>
                  <a:gd name="connsiteY10" fmla="*/ 83982 h 1593901"/>
                  <a:gd name="connsiteX0" fmla="*/ 94079 w 803730"/>
                  <a:gd name="connsiteY0" fmla="*/ 83982 h 1593901"/>
                  <a:gd name="connsiteX1" fmla="*/ 351905 w 803730"/>
                  <a:gd name="connsiteY1" fmla="*/ 33275 h 1593901"/>
                  <a:gd name="connsiteX2" fmla="*/ 621763 w 803730"/>
                  <a:gd name="connsiteY2" fmla="*/ 543771 h 1593901"/>
                  <a:gd name="connsiteX3" fmla="*/ 594261 w 803730"/>
                  <a:gd name="connsiteY3" fmla="*/ 841131 h 1593901"/>
                  <a:gd name="connsiteX4" fmla="*/ 773944 w 803730"/>
                  <a:gd name="connsiteY4" fmla="*/ 1221455 h 1593901"/>
                  <a:gd name="connsiteX5" fmla="*/ 785647 w 803730"/>
                  <a:gd name="connsiteY5" fmla="*/ 1472805 h 1593901"/>
                  <a:gd name="connsiteX6" fmla="*/ 540117 w 803730"/>
                  <a:gd name="connsiteY6" fmla="*/ 1584530 h 1593901"/>
                  <a:gd name="connsiteX7" fmla="*/ 307215 w 803730"/>
                  <a:gd name="connsiteY7" fmla="*/ 1307796 h 1593901"/>
                  <a:gd name="connsiteX8" fmla="*/ 68296 w 803730"/>
                  <a:gd name="connsiteY8" fmla="*/ 794722 h 1593901"/>
                  <a:gd name="connsiteX9" fmla="*/ 2120 w 803730"/>
                  <a:gd name="connsiteY9" fmla="*/ 363293 h 1593901"/>
                  <a:gd name="connsiteX10" fmla="*/ 94079 w 803730"/>
                  <a:gd name="connsiteY10" fmla="*/ 83982 h 159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3730" h="1593901">
                    <a:moveTo>
                      <a:pt x="94079" y="83982"/>
                    </a:moveTo>
                    <a:cubicBezTo>
                      <a:pt x="152376" y="28979"/>
                      <a:pt x="263958" y="-43356"/>
                      <a:pt x="351905" y="33275"/>
                    </a:cubicBezTo>
                    <a:cubicBezTo>
                      <a:pt x="509178" y="125234"/>
                      <a:pt x="607615" y="305977"/>
                      <a:pt x="621763" y="543771"/>
                    </a:cubicBezTo>
                    <a:cubicBezTo>
                      <a:pt x="635779" y="695998"/>
                      <a:pt x="582086" y="744303"/>
                      <a:pt x="594261" y="841131"/>
                    </a:cubicBezTo>
                    <a:cubicBezTo>
                      <a:pt x="585667" y="951136"/>
                      <a:pt x="742046" y="1116176"/>
                      <a:pt x="773944" y="1221455"/>
                    </a:cubicBezTo>
                    <a:cubicBezTo>
                      <a:pt x="805842" y="1326734"/>
                      <a:pt x="815726" y="1349907"/>
                      <a:pt x="785647" y="1472805"/>
                    </a:cubicBezTo>
                    <a:cubicBezTo>
                      <a:pt x="759864" y="1580232"/>
                      <a:pt x="619856" y="1612031"/>
                      <a:pt x="540117" y="1584530"/>
                    </a:cubicBezTo>
                    <a:cubicBezTo>
                      <a:pt x="460378" y="1557029"/>
                      <a:pt x="320106" y="1454757"/>
                      <a:pt x="307215" y="1307796"/>
                    </a:cubicBezTo>
                    <a:cubicBezTo>
                      <a:pt x="290124" y="1105822"/>
                      <a:pt x="171899" y="996101"/>
                      <a:pt x="68296" y="794722"/>
                    </a:cubicBezTo>
                    <a:cubicBezTo>
                      <a:pt x="-7382" y="647622"/>
                      <a:pt x="-2177" y="481750"/>
                      <a:pt x="2120" y="363293"/>
                    </a:cubicBezTo>
                    <a:cubicBezTo>
                      <a:pt x="7277" y="261881"/>
                      <a:pt x="35781" y="138985"/>
                      <a:pt x="94079" y="839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2E70D0C-1B75-465E-A8A8-3F776720ED32}"/>
                  </a:ext>
                </a:extLst>
              </p:cNvPr>
              <p:cNvSpPr/>
              <p:nvPr/>
            </p:nvSpPr>
            <p:spPr>
              <a:xfrm flipH="1">
                <a:off x="6041493" y="3575463"/>
                <a:ext cx="1029977" cy="2042584"/>
              </a:xfrm>
              <a:custGeom>
                <a:avLst/>
                <a:gdLst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609353 w 778862"/>
                  <a:gd name="connsiteY3" fmla="*/ 664090 h 1597074"/>
                  <a:gd name="connsiteX4" fmla="*/ 594743 w 778862"/>
                  <a:gd name="connsiteY4" fmla="*/ 841131 h 1597074"/>
                  <a:gd name="connsiteX5" fmla="*/ 695295 w 778862"/>
                  <a:gd name="connsiteY5" fmla="*/ 1124739 h 1597074"/>
                  <a:gd name="connsiteX6" fmla="*/ 759752 w 778862"/>
                  <a:gd name="connsiteY6" fmla="*/ 1472805 h 1597074"/>
                  <a:gd name="connsiteX7" fmla="*/ 540599 w 778862"/>
                  <a:gd name="connsiteY7" fmla="*/ 1584530 h 1597074"/>
                  <a:gd name="connsiteX8" fmla="*/ 307697 w 778862"/>
                  <a:gd name="connsiteY8" fmla="*/ 1307796 h 1597074"/>
                  <a:gd name="connsiteX9" fmla="*/ 303399 w 778862"/>
                  <a:gd name="connsiteY9" fmla="*/ 1248496 h 1597074"/>
                  <a:gd name="connsiteX10" fmla="*/ 206285 w 778862"/>
                  <a:gd name="connsiteY10" fmla="*/ 988951 h 1597074"/>
                  <a:gd name="connsiteX11" fmla="*/ 68778 w 778862"/>
                  <a:gd name="connsiteY11" fmla="*/ 794722 h 1597074"/>
                  <a:gd name="connsiteX12" fmla="*/ 24 w 778862"/>
                  <a:gd name="connsiteY12" fmla="*/ 571273 h 1597074"/>
                  <a:gd name="connsiteX13" fmla="*/ 2602 w 778862"/>
                  <a:gd name="connsiteY13" fmla="*/ 363293 h 1597074"/>
                  <a:gd name="connsiteX14" fmla="*/ 94561 w 778862"/>
                  <a:gd name="connsiteY14" fmla="*/ 83982 h 1597074"/>
                  <a:gd name="connsiteX15" fmla="*/ 283197 w 778862"/>
                  <a:gd name="connsiteY15" fmla="*/ 1135 h 1597074"/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594743 w 778862"/>
                  <a:gd name="connsiteY3" fmla="*/ 841131 h 1597074"/>
                  <a:gd name="connsiteX4" fmla="*/ 695295 w 778862"/>
                  <a:gd name="connsiteY4" fmla="*/ 1124739 h 1597074"/>
                  <a:gd name="connsiteX5" fmla="*/ 759752 w 778862"/>
                  <a:gd name="connsiteY5" fmla="*/ 1472805 h 1597074"/>
                  <a:gd name="connsiteX6" fmla="*/ 540599 w 778862"/>
                  <a:gd name="connsiteY6" fmla="*/ 1584530 h 1597074"/>
                  <a:gd name="connsiteX7" fmla="*/ 307697 w 778862"/>
                  <a:gd name="connsiteY7" fmla="*/ 1307796 h 1597074"/>
                  <a:gd name="connsiteX8" fmla="*/ 303399 w 778862"/>
                  <a:gd name="connsiteY8" fmla="*/ 1248496 h 1597074"/>
                  <a:gd name="connsiteX9" fmla="*/ 206285 w 778862"/>
                  <a:gd name="connsiteY9" fmla="*/ 988951 h 1597074"/>
                  <a:gd name="connsiteX10" fmla="*/ 68778 w 778862"/>
                  <a:gd name="connsiteY10" fmla="*/ 794722 h 1597074"/>
                  <a:gd name="connsiteX11" fmla="*/ 24 w 778862"/>
                  <a:gd name="connsiteY11" fmla="*/ 571273 h 1597074"/>
                  <a:gd name="connsiteX12" fmla="*/ 2602 w 778862"/>
                  <a:gd name="connsiteY12" fmla="*/ 363293 h 1597074"/>
                  <a:gd name="connsiteX13" fmla="*/ 94561 w 778862"/>
                  <a:gd name="connsiteY13" fmla="*/ 83982 h 1597074"/>
                  <a:gd name="connsiteX14" fmla="*/ 283197 w 778862"/>
                  <a:gd name="connsiteY14" fmla="*/ 1135 h 1597074"/>
                  <a:gd name="connsiteX0" fmla="*/ 280941 w 776606"/>
                  <a:gd name="connsiteY0" fmla="*/ 1135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13" fmla="*/ 280941 w 776606"/>
                  <a:gd name="connsiteY13" fmla="*/ 1135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204029 w 776606"/>
                  <a:gd name="connsiteY8" fmla="*/ 988951 h 1597074"/>
                  <a:gd name="connsiteX9" fmla="*/ 66522 w 776606"/>
                  <a:gd name="connsiteY9" fmla="*/ 794722 h 1597074"/>
                  <a:gd name="connsiteX10" fmla="*/ 346 w 776606"/>
                  <a:gd name="connsiteY10" fmla="*/ 363293 h 1597074"/>
                  <a:gd name="connsiteX11" fmla="*/ 92305 w 776606"/>
                  <a:gd name="connsiteY11" fmla="*/ 83982 h 1597074"/>
                  <a:gd name="connsiteX0" fmla="*/ 92361 w 776662"/>
                  <a:gd name="connsiteY0" fmla="*/ 83982 h 1597074"/>
                  <a:gd name="connsiteX1" fmla="*/ 350187 w 776662"/>
                  <a:gd name="connsiteY1" fmla="*/ 33275 h 1597074"/>
                  <a:gd name="connsiteX2" fmla="*/ 620045 w 776662"/>
                  <a:gd name="connsiteY2" fmla="*/ 543771 h 1597074"/>
                  <a:gd name="connsiteX3" fmla="*/ 592543 w 776662"/>
                  <a:gd name="connsiteY3" fmla="*/ 841131 h 1597074"/>
                  <a:gd name="connsiteX4" fmla="*/ 693095 w 776662"/>
                  <a:gd name="connsiteY4" fmla="*/ 1124739 h 1597074"/>
                  <a:gd name="connsiteX5" fmla="*/ 757552 w 776662"/>
                  <a:gd name="connsiteY5" fmla="*/ 1472805 h 1597074"/>
                  <a:gd name="connsiteX6" fmla="*/ 538399 w 776662"/>
                  <a:gd name="connsiteY6" fmla="*/ 1584530 h 1597074"/>
                  <a:gd name="connsiteX7" fmla="*/ 305497 w 776662"/>
                  <a:gd name="connsiteY7" fmla="*/ 1307796 h 1597074"/>
                  <a:gd name="connsiteX8" fmla="*/ 239254 w 776662"/>
                  <a:gd name="connsiteY8" fmla="*/ 1050497 h 1597074"/>
                  <a:gd name="connsiteX9" fmla="*/ 66578 w 776662"/>
                  <a:gd name="connsiteY9" fmla="*/ 794722 h 1597074"/>
                  <a:gd name="connsiteX10" fmla="*/ 402 w 776662"/>
                  <a:gd name="connsiteY10" fmla="*/ 363293 h 1597074"/>
                  <a:gd name="connsiteX11" fmla="*/ 92361 w 776662"/>
                  <a:gd name="connsiteY11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91761"/>
                  <a:gd name="connsiteY0" fmla="*/ 83982 h 1593901"/>
                  <a:gd name="connsiteX1" fmla="*/ 351905 w 791761"/>
                  <a:gd name="connsiteY1" fmla="*/ 33275 h 1593901"/>
                  <a:gd name="connsiteX2" fmla="*/ 621763 w 791761"/>
                  <a:gd name="connsiteY2" fmla="*/ 543771 h 1593901"/>
                  <a:gd name="connsiteX3" fmla="*/ 594261 w 791761"/>
                  <a:gd name="connsiteY3" fmla="*/ 841131 h 1593901"/>
                  <a:gd name="connsiteX4" fmla="*/ 694813 w 791761"/>
                  <a:gd name="connsiteY4" fmla="*/ 1124739 h 1593901"/>
                  <a:gd name="connsiteX5" fmla="*/ 785647 w 791761"/>
                  <a:gd name="connsiteY5" fmla="*/ 1472805 h 1593901"/>
                  <a:gd name="connsiteX6" fmla="*/ 540117 w 791761"/>
                  <a:gd name="connsiteY6" fmla="*/ 1584530 h 1593901"/>
                  <a:gd name="connsiteX7" fmla="*/ 307215 w 791761"/>
                  <a:gd name="connsiteY7" fmla="*/ 1307796 h 1593901"/>
                  <a:gd name="connsiteX8" fmla="*/ 68296 w 791761"/>
                  <a:gd name="connsiteY8" fmla="*/ 794722 h 1593901"/>
                  <a:gd name="connsiteX9" fmla="*/ 2120 w 791761"/>
                  <a:gd name="connsiteY9" fmla="*/ 363293 h 1593901"/>
                  <a:gd name="connsiteX10" fmla="*/ 94079 w 791761"/>
                  <a:gd name="connsiteY10" fmla="*/ 83982 h 1593901"/>
                  <a:gd name="connsiteX0" fmla="*/ 94079 w 803730"/>
                  <a:gd name="connsiteY0" fmla="*/ 83982 h 1593901"/>
                  <a:gd name="connsiteX1" fmla="*/ 351905 w 803730"/>
                  <a:gd name="connsiteY1" fmla="*/ 33275 h 1593901"/>
                  <a:gd name="connsiteX2" fmla="*/ 621763 w 803730"/>
                  <a:gd name="connsiteY2" fmla="*/ 543771 h 1593901"/>
                  <a:gd name="connsiteX3" fmla="*/ 594261 w 803730"/>
                  <a:gd name="connsiteY3" fmla="*/ 841131 h 1593901"/>
                  <a:gd name="connsiteX4" fmla="*/ 773944 w 803730"/>
                  <a:gd name="connsiteY4" fmla="*/ 1221455 h 1593901"/>
                  <a:gd name="connsiteX5" fmla="*/ 785647 w 803730"/>
                  <a:gd name="connsiteY5" fmla="*/ 1472805 h 1593901"/>
                  <a:gd name="connsiteX6" fmla="*/ 540117 w 803730"/>
                  <a:gd name="connsiteY6" fmla="*/ 1584530 h 1593901"/>
                  <a:gd name="connsiteX7" fmla="*/ 307215 w 803730"/>
                  <a:gd name="connsiteY7" fmla="*/ 1307796 h 1593901"/>
                  <a:gd name="connsiteX8" fmla="*/ 68296 w 803730"/>
                  <a:gd name="connsiteY8" fmla="*/ 794722 h 1593901"/>
                  <a:gd name="connsiteX9" fmla="*/ 2120 w 803730"/>
                  <a:gd name="connsiteY9" fmla="*/ 363293 h 1593901"/>
                  <a:gd name="connsiteX10" fmla="*/ 94079 w 803730"/>
                  <a:gd name="connsiteY10" fmla="*/ 83982 h 159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3730" h="1593901">
                    <a:moveTo>
                      <a:pt x="94079" y="83982"/>
                    </a:moveTo>
                    <a:cubicBezTo>
                      <a:pt x="152376" y="28979"/>
                      <a:pt x="263958" y="-43356"/>
                      <a:pt x="351905" y="33275"/>
                    </a:cubicBezTo>
                    <a:cubicBezTo>
                      <a:pt x="509178" y="125234"/>
                      <a:pt x="607615" y="305977"/>
                      <a:pt x="621763" y="543771"/>
                    </a:cubicBezTo>
                    <a:cubicBezTo>
                      <a:pt x="635779" y="695998"/>
                      <a:pt x="582086" y="744303"/>
                      <a:pt x="594261" y="841131"/>
                    </a:cubicBezTo>
                    <a:cubicBezTo>
                      <a:pt x="585667" y="951136"/>
                      <a:pt x="742046" y="1116176"/>
                      <a:pt x="773944" y="1221455"/>
                    </a:cubicBezTo>
                    <a:cubicBezTo>
                      <a:pt x="805842" y="1326734"/>
                      <a:pt x="815726" y="1349907"/>
                      <a:pt x="785647" y="1472805"/>
                    </a:cubicBezTo>
                    <a:cubicBezTo>
                      <a:pt x="759864" y="1580232"/>
                      <a:pt x="619856" y="1612031"/>
                      <a:pt x="540117" y="1584530"/>
                    </a:cubicBezTo>
                    <a:cubicBezTo>
                      <a:pt x="460378" y="1557029"/>
                      <a:pt x="320106" y="1454757"/>
                      <a:pt x="307215" y="1307796"/>
                    </a:cubicBezTo>
                    <a:cubicBezTo>
                      <a:pt x="290124" y="1105822"/>
                      <a:pt x="171899" y="996101"/>
                      <a:pt x="68296" y="794722"/>
                    </a:cubicBezTo>
                    <a:cubicBezTo>
                      <a:pt x="-7382" y="647622"/>
                      <a:pt x="-2177" y="481750"/>
                      <a:pt x="2120" y="363293"/>
                    </a:cubicBezTo>
                    <a:cubicBezTo>
                      <a:pt x="7277" y="261881"/>
                      <a:pt x="35781" y="138985"/>
                      <a:pt x="94079" y="839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79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1FB15-FCA5-478F-B7E8-9091C1B573AA}"/>
              </a:ext>
            </a:extLst>
          </p:cNvPr>
          <p:cNvSpPr/>
          <p:nvPr/>
        </p:nvSpPr>
        <p:spPr>
          <a:xfrm>
            <a:off x="7477126" y="639387"/>
            <a:ext cx="4076698" cy="42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F77A3-E3C6-4C8E-8855-7B568962DC20}"/>
              </a:ext>
            </a:extLst>
          </p:cNvPr>
          <p:cNvSpPr/>
          <p:nvPr/>
        </p:nvSpPr>
        <p:spPr>
          <a:xfrm>
            <a:off x="7972425" y="1241784"/>
            <a:ext cx="3581398" cy="42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EF14A-6E04-4EB1-8A08-70EA300C10A2}"/>
              </a:ext>
            </a:extLst>
          </p:cNvPr>
          <p:cNvSpPr/>
          <p:nvPr/>
        </p:nvSpPr>
        <p:spPr>
          <a:xfrm>
            <a:off x="9020175" y="1844181"/>
            <a:ext cx="2533649" cy="42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65464-684E-473C-A725-453EE3B5F8DC}"/>
              </a:ext>
            </a:extLst>
          </p:cNvPr>
          <p:cNvSpPr txBox="1"/>
          <p:nvPr/>
        </p:nvSpPr>
        <p:spPr>
          <a:xfrm>
            <a:off x="7353299" y="439362"/>
            <a:ext cx="44100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accent2"/>
                </a:solidFill>
                <a:cs typeface="Arial" pitchFamily="34" charset="0"/>
              </a:rPr>
              <a:t>TRAINING</a:t>
            </a:r>
            <a:endParaRPr lang="ko-KR" altLang="en-US" sz="4800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7B9EA-BDE8-4E57-9C85-4A72AD714BA7}"/>
              </a:ext>
            </a:extLst>
          </p:cNvPr>
          <p:cNvSpPr txBox="1"/>
          <p:nvPr/>
        </p:nvSpPr>
        <p:spPr>
          <a:xfrm>
            <a:off x="7829550" y="1039991"/>
            <a:ext cx="39528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accent2"/>
                </a:solidFill>
                <a:cs typeface="Arial" pitchFamily="34" charset="0"/>
              </a:rPr>
              <a:t>MISSION</a:t>
            </a:r>
            <a:endParaRPr lang="ko-KR" altLang="en-US" sz="4800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0669D-5795-48F5-80F9-9CA43BE05806}"/>
              </a:ext>
            </a:extLst>
          </p:cNvPr>
          <p:cNvSpPr txBox="1"/>
          <p:nvPr/>
        </p:nvSpPr>
        <p:spPr>
          <a:xfrm>
            <a:off x="8896350" y="1640620"/>
            <a:ext cx="28384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accent2"/>
                </a:solidFill>
                <a:cs typeface="Arial" pitchFamily="34" charset="0"/>
              </a:rPr>
              <a:t>START</a:t>
            </a:r>
            <a:endParaRPr lang="ko-KR" altLang="en-US" sz="4800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BF190-4750-4AB5-9664-871981D19C4D}"/>
              </a:ext>
            </a:extLst>
          </p:cNvPr>
          <p:cNvSpPr txBox="1"/>
          <p:nvPr/>
        </p:nvSpPr>
        <p:spPr>
          <a:xfrm>
            <a:off x="5610226" y="3416665"/>
            <a:ext cx="6048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A9577-1003-4633-829C-9E63C4C4E23E}"/>
              </a:ext>
            </a:extLst>
          </p:cNvPr>
          <p:cNvSpPr txBox="1"/>
          <p:nvPr/>
        </p:nvSpPr>
        <p:spPr>
          <a:xfrm>
            <a:off x="6905626" y="2841878"/>
            <a:ext cx="4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4450D9-D272-4351-8132-4DE76DF9B96F}"/>
              </a:ext>
            </a:extLst>
          </p:cNvPr>
          <p:cNvSpPr/>
          <p:nvPr/>
        </p:nvSpPr>
        <p:spPr>
          <a:xfrm>
            <a:off x="10322097" y="5012786"/>
            <a:ext cx="769131" cy="357990"/>
          </a:xfrm>
          <a:custGeom>
            <a:avLst/>
            <a:gdLst>
              <a:gd name="connsiteX0" fmla="*/ 825770 w 3485677"/>
              <a:gd name="connsiteY0" fmla="*/ 1626817 h 1622398"/>
              <a:gd name="connsiteX1" fmla="*/ 712414 w 3485677"/>
              <a:gd name="connsiteY1" fmla="*/ 1561638 h 1622398"/>
              <a:gd name="connsiteX2" fmla="*/ 679825 w 3485677"/>
              <a:gd name="connsiteY2" fmla="*/ 1523381 h 1622398"/>
              <a:gd name="connsiteX3" fmla="*/ 671323 w 3485677"/>
              <a:gd name="connsiteY3" fmla="*/ 1513462 h 1622398"/>
              <a:gd name="connsiteX4" fmla="*/ 579931 w 3485677"/>
              <a:gd name="connsiteY4" fmla="*/ 1504252 h 1622398"/>
              <a:gd name="connsiteX5" fmla="*/ 559385 w 3485677"/>
              <a:gd name="connsiteY5" fmla="*/ 1528340 h 1622398"/>
              <a:gd name="connsiteX6" fmla="*/ 479328 w 3485677"/>
              <a:gd name="connsiteY6" fmla="*/ 1560221 h 1622398"/>
              <a:gd name="connsiteX7" fmla="*/ 390060 w 3485677"/>
              <a:gd name="connsiteY7" fmla="*/ 1551719 h 1622398"/>
              <a:gd name="connsiteX8" fmla="*/ 334091 w 3485677"/>
              <a:gd name="connsiteY8" fmla="*/ 1548177 h 1622398"/>
              <a:gd name="connsiteX9" fmla="*/ 199482 w 3485677"/>
              <a:gd name="connsiteY9" fmla="*/ 1573682 h 1622398"/>
              <a:gd name="connsiteX10" fmla="*/ 132177 w 3485677"/>
              <a:gd name="connsiteY10" fmla="*/ 1560221 h 1622398"/>
              <a:gd name="connsiteX11" fmla="*/ 87543 w 3485677"/>
              <a:gd name="connsiteY11" fmla="*/ 1562346 h 1622398"/>
              <a:gd name="connsiteX12" fmla="*/ 78333 w 3485677"/>
              <a:gd name="connsiteY12" fmla="*/ 1565181 h 1622398"/>
              <a:gd name="connsiteX13" fmla="*/ 64872 w 3485677"/>
              <a:gd name="connsiteY13" fmla="*/ 1532591 h 1622398"/>
              <a:gd name="connsiteX14" fmla="*/ 86834 w 3485677"/>
              <a:gd name="connsiteY14" fmla="*/ 1519838 h 1622398"/>
              <a:gd name="connsiteX15" fmla="*/ 97462 w 3485677"/>
              <a:gd name="connsiteY15" fmla="*/ 1511336 h 1622398"/>
              <a:gd name="connsiteX16" fmla="*/ 127217 w 3485677"/>
              <a:gd name="connsiteY16" fmla="*/ 1459618 h 1622398"/>
              <a:gd name="connsiteX17" fmla="*/ 65580 w 3485677"/>
              <a:gd name="connsiteY17" fmla="*/ 1430571 h 1622398"/>
              <a:gd name="connsiteX18" fmla="*/ 3943 w 3485677"/>
              <a:gd name="connsiteY18" fmla="*/ 1258412 h 1622398"/>
              <a:gd name="connsiteX19" fmla="*/ 60621 w 3485677"/>
              <a:gd name="connsiteY19" fmla="*/ 1018241 h 1622398"/>
              <a:gd name="connsiteX20" fmla="*/ 323464 w 3485677"/>
              <a:gd name="connsiteY20" fmla="*/ 911261 h 1622398"/>
              <a:gd name="connsiteX21" fmla="*/ 391477 w 3485677"/>
              <a:gd name="connsiteY21" fmla="*/ 940309 h 1622398"/>
              <a:gd name="connsiteX22" fmla="*/ 463033 w 3485677"/>
              <a:gd name="connsiteY22" fmla="*/ 953061 h 1622398"/>
              <a:gd name="connsiteX23" fmla="*/ 517585 w 3485677"/>
              <a:gd name="connsiteY23" fmla="*/ 932515 h 1622398"/>
              <a:gd name="connsiteX24" fmla="*/ 567178 w 3485677"/>
              <a:gd name="connsiteY24" fmla="*/ 964397 h 1622398"/>
              <a:gd name="connsiteX25" fmla="*/ 572846 w 3485677"/>
              <a:gd name="connsiteY25" fmla="*/ 975024 h 1622398"/>
              <a:gd name="connsiteX26" fmla="*/ 698245 w 3485677"/>
              <a:gd name="connsiteY26" fmla="*/ 1029576 h 1622398"/>
              <a:gd name="connsiteX27" fmla="*/ 714540 w 3485677"/>
              <a:gd name="connsiteY27" fmla="*/ 1074918 h 1622398"/>
              <a:gd name="connsiteX28" fmla="*/ 690452 w 3485677"/>
              <a:gd name="connsiteY28" fmla="*/ 1174104 h 1622398"/>
              <a:gd name="connsiteX29" fmla="*/ 758465 w 3485677"/>
              <a:gd name="connsiteY29" fmla="*/ 1148599 h 1622398"/>
              <a:gd name="connsiteX30" fmla="*/ 794597 w 3485677"/>
              <a:gd name="connsiteY30" fmla="*/ 1062166 h 1622398"/>
              <a:gd name="connsiteX31" fmla="*/ 893074 w 3485677"/>
              <a:gd name="connsiteY31" fmla="*/ 919763 h 1622398"/>
              <a:gd name="connsiteX32" fmla="*/ 1269273 w 3485677"/>
              <a:gd name="connsiteY32" fmla="*/ 659754 h 1622398"/>
              <a:gd name="connsiteX33" fmla="*/ 1472604 w 3485677"/>
              <a:gd name="connsiteY33" fmla="*/ 515935 h 1622398"/>
              <a:gd name="connsiteX34" fmla="*/ 2252631 w 3485677"/>
              <a:gd name="connsiteY34" fmla="*/ 117774 h 1622398"/>
              <a:gd name="connsiteX35" fmla="*/ 3004318 w 3485677"/>
              <a:gd name="connsiteY35" fmla="*/ 5127 h 1622398"/>
              <a:gd name="connsiteX36" fmla="*/ 3062413 w 3485677"/>
              <a:gd name="connsiteY36" fmla="*/ 876 h 1622398"/>
              <a:gd name="connsiteX37" fmla="*/ 3150263 w 3485677"/>
              <a:gd name="connsiteY37" fmla="*/ 24256 h 1622398"/>
              <a:gd name="connsiteX38" fmla="*/ 3172935 w 3485677"/>
              <a:gd name="connsiteY38" fmla="*/ 35591 h 1622398"/>
              <a:gd name="connsiteX39" fmla="*/ 3349344 w 3485677"/>
              <a:gd name="connsiteY39" fmla="*/ 255217 h 1622398"/>
              <a:gd name="connsiteX40" fmla="*/ 3325964 w 3485677"/>
              <a:gd name="connsiteY40" fmla="*/ 488304 h 1622398"/>
              <a:gd name="connsiteX41" fmla="*/ 3308961 w 3485677"/>
              <a:gd name="connsiteY41" fmla="*/ 605910 h 1622398"/>
              <a:gd name="connsiteX42" fmla="*/ 3210483 w 3485677"/>
              <a:gd name="connsiteY42" fmla="*/ 939600 h 1622398"/>
              <a:gd name="connsiteX43" fmla="*/ 3157348 w 3485677"/>
              <a:gd name="connsiteY43" fmla="*/ 1247077 h 1622398"/>
              <a:gd name="connsiteX44" fmla="*/ 3173643 w 3485677"/>
              <a:gd name="connsiteY44" fmla="*/ 1279666 h 1622398"/>
              <a:gd name="connsiteX45" fmla="*/ 3450655 w 3485677"/>
              <a:gd name="connsiteY45" fmla="*/ 1417818 h 1622398"/>
              <a:gd name="connsiteX46" fmla="*/ 3487496 w 3485677"/>
              <a:gd name="connsiteY46" fmla="*/ 1446866 h 1622398"/>
              <a:gd name="connsiteX47" fmla="*/ 3446404 w 3485677"/>
              <a:gd name="connsiteY47" fmla="*/ 1470245 h 1622398"/>
              <a:gd name="connsiteX48" fmla="*/ 3464116 w 3485677"/>
              <a:gd name="connsiteY48" fmla="*/ 1507794 h 1622398"/>
              <a:gd name="connsiteX49" fmla="*/ 3469784 w 3485677"/>
              <a:gd name="connsiteY49" fmla="*/ 1554553 h 1622398"/>
              <a:gd name="connsiteX50" fmla="*/ 3369889 w 3485677"/>
              <a:gd name="connsiteY50" fmla="*/ 1581475 h 1622398"/>
              <a:gd name="connsiteX51" fmla="*/ 2887421 w 3485677"/>
              <a:gd name="connsiteY51" fmla="*/ 1594936 h 1622398"/>
              <a:gd name="connsiteX52" fmla="*/ 2723056 w 3485677"/>
              <a:gd name="connsiteY52" fmla="*/ 1571557 h 1622398"/>
              <a:gd name="connsiteX53" fmla="*/ 2539561 w 3485677"/>
              <a:gd name="connsiteY53" fmla="*/ 1593519 h 1622398"/>
              <a:gd name="connsiteX54" fmla="*/ 2518307 w 3485677"/>
              <a:gd name="connsiteY54" fmla="*/ 1594936 h 1622398"/>
              <a:gd name="connsiteX55" fmla="*/ 2224292 w 3485677"/>
              <a:gd name="connsiteY55" fmla="*/ 1613356 h 1622398"/>
              <a:gd name="connsiteX56" fmla="*/ 1736864 w 3485677"/>
              <a:gd name="connsiteY56" fmla="*/ 1613356 h 1622398"/>
              <a:gd name="connsiteX57" fmla="*/ 986593 w 3485677"/>
              <a:gd name="connsiteY57" fmla="*/ 1617607 h 1622398"/>
              <a:gd name="connsiteX58" fmla="*/ 896617 w 3485677"/>
              <a:gd name="connsiteY58" fmla="*/ 1626109 h 1622398"/>
              <a:gd name="connsiteX59" fmla="*/ 825770 w 3485677"/>
              <a:gd name="connsiteY59" fmla="*/ 1626817 h 1622398"/>
              <a:gd name="connsiteX60" fmla="*/ 1440014 w 3485677"/>
              <a:gd name="connsiteY60" fmla="*/ 1259121 h 1622398"/>
              <a:gd name="connsiteX61" fmla="*/ 1578875 w 3485677"/>
              <a:gd name="connsiteY61" fmla="*/ 1281083 h 1622398"/>
              <a:gd name="connsiteX62" fmla="*/ 1747491 w 3485677"/>
              <a:gd name="connsiteY62" fmla="*/ 1283917 h 1622398"/>
              <a:gd name="connsiteX63" fmla="*/ 2013167 w 3485677"/>
              <a:gd name="connsiteY63" fmla="*/ 1269748 h 1622398"/>
              <a:gd name="connsiteX64" fmla="*/ 2096059 w 3485677"/>
              <a:gd name="connsiteY64" fmla="*/ 1281083 h 1622398"/>
              <a:gd name="connsiteX65" fmla="*/ 2439667 w 3485677"/>
              <a:gd name="connsiteY65" fmla="*/ 1286043 h 1622398"/>
              <a:gd name="connsiteX66" fmla="*/ 2758479 w 3485677"/>
              <a:gd name="connsiteY66" fmla="*/ 1338470 h 1622398"/>
              <a:gd name="connsiteX67" fmla="*/ 2876793 w 3485677"/>
              <a:gd name="connsiteY67" fmla="*/ 1370351 h 1622398"/>
              <a:gd name="connsiteX68" fmla="*/ 2878919 w 3485677"/>
              <a:gd name="connsiteY68" fmla="*/ 1350513 h 1622398"/>
              <a:gd name="connsiteX69" fmla="*/ 2890255 w 3485677"/>
              <a:gd name="connsiteY69" fmla="*/ 1128762 h 1622398"/>
              <a:gd name="connsiteX70" fmla="*/ 2877502 w 3485677"/>
              <a:gd name="connsiteY70" fmla="*/ 781611 h 1622398"/>
              <a:gd name="connsiteX71" fmla="*/ 2863332 w 3485677"/>
              <a:gd name="connsiteY71" fmla="*/ 528687 h 1622398"/>
              <a:gd name="connsiteX72" fmla="*/ 2893089 w 3485677"/>
              <a:gd name="connsiteY72" fmla="*/ 431627 h 1622398"/>
              <a:gd name="connsiteX73" fmla="*/ 2861207 w 3485677"/>
              <a:gd name="connsiteY73" fmla="*/ 449339 h 1622398"/>
              <a:gd name="connsiteX74" fmla="*/ 2470840 w 3485677"/>
              <a:gd name="connsiteY74" fmla="*/ 596700 h 1622398"/>
              <a:gd name="connsiteX75" fmla="*/ 2291597 w 3485677"/>
              <a:gd name="connsiteY75" fmla="*/ 722100 h 1622398"/>
              <a:gd name="connsiteX76" fmla="*/ 2187451 w 3485677"/>
              <a:gd name="connsiteY76" fmla="*/ 820577 h 1622398"/>
              <a:gd name="connsiteX77" fmla="*/ 1916107 w 3485677"/>
              <a:gd name="connsiteY77" fmla="*/ 911261 h 1622398"/>
              <a:gd name="connsiteX78" fmla="*/ 1791416 w 3485677"/>
              <a:gd name="connsiteY78" fmla="*/ 882214 h 1622398"/>
              <a:gd name="connsiteX79" fmla="*/ 1637678 w 3485677"/>
              <a:gd name="connsiteY79" fmla="*/ 928265 h 1622398"/>
              <a:gd name="connsiteX80" fmla="*/ 1563288 w 3485677"/>
              <a:gd name="connsiteY80" fmla="*/ 1043746 h 1622398"/>
              <a:gd name="connsiteX81" fmla="*/ 1440014 w 3485677"/>
              <a:gd name="connsiteY81" fmla="*/ 1259121 h 1622398"/>
              <a:gd name="connsiteX82" fmla="*/ 2672045 w 3485677"/>
              <a:gd name="connsiteY82" fmla="*/ 1446866 h 1622398"/>
              <a:gd name="connsiteX83" fmla="*/ 2587738 w 3485677"/>
              <a:gd name="connsiteY83" fmla="*/ 1407900 h 1622398"/>
              <a:gd name="connsiteX84" fmla="*/ 2309308 w 3485677"/>
              <a:gd name="connsiteY84" fmla="*/ 1416402 h 1622398"/>
              <a:gd name="connsiteX85" fmla="*/ 2239878 w 3485677"/>
              <a:gd name="connsiteY85" fmla="*/ 1431988 h 1622398"/>
              <a:gd name="connsiteX86" fmla="*/ 2081181 w 3485677"/>
              <a:gd name="connsiteY86" fmla="*/ 1447574 h 1622398"/>
              <a:gd name="connsiteX87" fmla="*/ 2672045 w 3485677"/>
              <a:gd name="connsiteY87" fmla="*/ 1446866 h 16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85677" h="1622398">
                <a:moveTo>
                  <a:pt x="825770" y="1626817"/>
                </a:moveTo>
                <a:cubicBezTo>
                  <a:pt x="781845" y="1615482"/>
                  <a:pt x="742170" y="1596353"/>
                  <a:pt x="712414" y="1561638"/>
                </a:cubicBezTo>
                <a:cubicBezTo>
                  <a:pt x="698954" y="1546052"/>
                  <a:pt x="690452" y="1541092"/>
                  <a:pt x="679825" y="1523381"/>
                </a:cubicBezTo>
                <a:cubicBezTo>
                  <a:pt x="677700" y="1519838"/>
                  <a:pt x="674865" y="1514879"/>
                  <a:pt x="671323" y="1513462"/>
                </a:cubicBezTo>
                <a:cubicBezTo>
                  <a:pt x="640859" y="1501418"/>
                  <a:pt x="611103" y="1481581"/>
                  <a:pt x="579931" y="1504252"/>
                </a:cubicBezTo>
                <a:cubicBezTo>
                  <a:pt x="572846" y="1512045"/>
                  <a:pt x="567887" y="1524089"/>
                  <a:pt x="559385" y="1528340"/>
                </a:cubicBezTo>
                <a:cubicBezTo>
                  <a:pt x="533171" y="1540384"/>
                  <a:pt x="506249" y="1550302"/>
                  <a:pt x="479328" y="1560221"/>
                </a:cubicBezTo>
                <a:cubicBezTo>
                  <a:pt x="448863" y="1570848"/>
                  <a:pt x="418399" y="1571557"/>
                  <a:pt x="390060" y="1551719"/>
                </a:cubicBezTo>
                <a:cubicBezTo>
                  <a:pt x="372348" y="1538967"/>
                  <a:pt x="353928" y="1543926"/>
                  <a:pt x="334091" y="1548177"/>
                </a:cubicBezTo>
                <a:cubicBezTo>
                  <a:pt x="289457" y="1558804"/>
                  <a:pt x="244823" y="1568723"/>
                  <a:pt x="199482" y="1573682"/>
                </a:cubicBezTo>
                <a:cubicBezTo>
                  <a:pt x="177519" y="1575808"/>
                  <a:pt x="154848" y="1563055"/>
                  <a:pt x="132177" y="1560221"/>
                </a:cubicBezTo>
                <a:cubicBezTo>
                  <a:pt x="117299" y="1558096"/>
                  <a:pt x="102421" y="1560929"/>
                  <a:pt x="87543" y="1562346"/>
                </a:cubicBezTo>
                <a:cubicBezTo>
                  <a:pt x="84709" y="1562346"/>
                  <a:pt x="81875" y="1564472"/>
                  <a:pt x="78333" y="1565181"/>
                </a:cubicBezTo>
                <a:cubicBezTo>
                  <a:pt x="66997" y="1565889"/>
                  <a:pt x="56370" y="1542509"/>
                  <a:pt x="64872" y="1532591"/>
                </a:cubicBezTo>
                <a:cubicBezTo>
                  <a:pt x="69831" y="1526215"/>
                  <a:pt x="79750" y="1524089"/>
                  <a:pt x="86834" y="1519838"/>
                </a:cubicBezTo>
                <a:cubicBezTo>
                  <a:pt x="90377" y="1517713"/>
                  <a:pt x="97462" y="1512753"/>
                  <a:pt x="97462" y="1511336"/>
                </a:cubicBezTo>
                <a:cubicBezTo>
                  <a:pt x="84001" y="1480164"/>
                  <a:pt x="117299" y="1475205"/>
                  <a:pt x="127217" y="1459618"/>
                </a:cubicBezTo>
                <a:cubicBezTo>
                  <a:pt x="105963" y="1449699"/>
                  <a:pt x="83292" y="1443323"/>
                  <a:pt x="65580" y="1430571"/>
                </a:cubicBezTo>
                <a:cubicBezTo>
                  <a:pt x="6069" y="1388063"/>
                  <a:pt x="-8100" y="1326426"/>
                  <a:pt x="3943" y="1258412"/>
                </a:cubicBezTo>
                <a:cubicBezTo>
                  <a:pt x="20238" y="1166311"/>
                  <a:pt x="8903" y="1096173"/>
                  <a:pt x="60621" y="1018241"/>
                </a:cubicBezTo>
                <a:cubicBezTo>
                  <a:pt x="115882" y="934641"/>
                  <a:pt x="233488" y="905594"/>
                  <a:pt x="323464" y="911261"/>
                </a:cubicBezTo>
                <a:cubicBezTo>
                  <a:pt x="341884" y="912678"/>
                  <a:pt x="376599" y="926848"/>
                  <a:pt x="391477" y="940309"/>
                </a:cubicBezTo>
                <a:cubicBezTo>
                  <a:pt x="414148" y="962271"/>
                  <a:pt x="435402" y="965814"/>
                  <a:pt x="463033" y="953061"/>
                </a:cubicBezTo>
                <a:cubicBezTo>
                  <a:pt x="480745" y="944560"/>
                  <a:pt x="499165" y="938184"/>
                  <a:pt x="517585" y="932515"/>
                </a:cubicBezTo>
                <a:cubicBezTo>
                  <a:pt x="550175" y="923305"/>
                  <a:pt x="561510" y="931099"/>
                  <a:pt x="567178" y="964397"/>
                </a:cubicBezTo>
                <a:cubicBezTo>
                  <a:pt x="567887" y="969356"/>
                  <a:pt x="568595" y="975024"/>
                  <a:pt x="572846" y="975024"/>
                </a:cubicBezTo>
                <a:cubicBezTo>
                  <a:pt x="616771" y="997695"/>
                  <a:pt x="654320" y="1005488"/>
                  <a:pt x="698245" y="1029576"/>
                </a:cubicBezTo>
                <a:cubicBezTo>
                  <a:pt x="715957" y="1038786"/>
                  <a:pt x="716665" y="1057207"/>
                  <a:pt x="714540" y="1074918"/>
                </a:cubicBezTo>
                <a:cubicBezTo>
                  <a:pt x="710998" y="1103257"/>
                  <a:pt x="693286" y="1145766"/>
                  <a:pt x="690452" y="1174104"/>
                </a:cubicBezTo>
                <a:cubicBezTo>
                  <a:pt x="715957" y="1180480"/>
                  <a:pt x="750672" y="1171979"/>
                  <a:pt x="758465" y="1148599"/>
                </a:cubicBezTo>
                <a:cubicBezTo>
                  <a:pt x="768384" y="1119552"/>
                  <a:pt x="783970" y="1091922"/>
                  <a:pt x="794597" y="1062166"/>
                </a:cubicBezTo>
                <a:cubicBezTo>
                  <a:pt x="814434" y="1005488"/>
                  <a:pt x="849858" y="960146"/>
                  <a:pt x="893074" y="919763"/>
                </a:cubicBezTo>
                <a:cubicBezTo>
                  <a:pt x="1005722" y="814201"/>
                  <a:pt x="1125453" y="719974"/>
                  <a:pt x="1269273" y="659754"/>
                </a:cubicBezTo>
                <a:cubicBezTo>
                  <a:pt x="1347205" y="627165"/>
                  <a:pt x="1409550" y="570487"/>
                  <a:pt x="1472604" y="515935"/>
                </a:cubicBezTo>
                <a:cubicBezTo>
                  <a:pt x="1700023" y="319688"/>
                  <a:pt x="1960740" y="189330"/>
                  <a:pt x="2252631" y="117774"/>
                </a:cubicBezTo>
                <a:cubicBezTo>
                  <a:pt x="2499887" y="57554"/>
                  <a:pt x="2751394" y="27798"/>
                  <a:pt x="3004318" y="5127"/>
                </a:cubicBezTo>
                <a:cubicBezTo>
                  <a:pt x="3023447" y="3710"/>
                  <a:pt x="3043284" y="3002"/>
                  <a:pt x="3062413" y="876"/>
                </a:cubicBezTo>
                <a:cubicBezTo>
                  <a:pt x="3095003" y="-2666"/>
                  <a:pt x="3124050" y="4418"/>
                  <a:pt x="3150263" y="24256"/>
                </a:cubicBezTo>
                <a:cubicBezTo>
                  <a:pt x="3156640" y="29215"/>
                  <a:pt x="3165142" y="33466"/>
                  <a:pt x="3172935" y="35591"/>
                </a:cubicBezTo>
                <a:cubicBezTo>
                  <a:pt x="3279205" y="66055"/>
                  <a:pt x="3344384" y="145404"/>
                  <a:pt x="3349344" y="255217"/>
                </a:cubicBezTo>
                <a:cubicBezTo>
                  <a:pt x="3352887" y="333857"/>
                  <a:pt x="3352177" y="411789"/>
                  <a:pt x="3325964" y="488304"/>
                </a:cubicBezTo>
                <a:cubicBezTo>
                  <a:pt x="3313211" y="525145"/>
                  <a:pt x="3319588" y="567653"/>
                  <a:pt x="3308961" y="605910"/>
                </a:cubicBezTo>
                <a:cubicBezTo>
                  <a:pt x="3278497" y="717849"/>
                  <a:pt x="3245198" y="828371"/>
                  <a:pt x="3210483" y="939600"/>
                </a:cubicBezTo>
                <a:cubicBezTo>
                  <a:pt x="3179311" y="1040203"/>
                  <a:pt x="3161599" y="1142223"/>
                  <a:pt x="3157348" y="1247077"/>
                </a:cubicBezTo>
                <a:cubicBezTo>
                  <a:pt x="3156640" y="1262663"/>
                  <a:pt x="3160890" y="1271165"/>
                  <a:pt x="3173643" y="1279666"/>
                </a:cubicBezTo>
                <a:cubicBezTo>
                  <a:pt x="3260785" y="1335636"/>
                  <a:pt x="3350052" y="1388063"/>
                  <a:pt x="3450655" y="1417818"/>
                </a:cubicBezTo>
                <a:cubicBezTo>
                  <a:pt x="3466242" y="1422069"/>
                  <a:pt x="3489621" y="1424903"/>
                  <a:pt x="3487496" y="1446866"/>
                </a:cubicBezTo>
                <a:cubicBezTo>
                  <a:pt x="3485370" y="1466703"/>
                  <a:pt x="3463408" y="1468828"/>
                  <a:pt x="3446404" y="1470245"/>
                </a:cubicBezTo>
                <a:cubicBezTo>
                  <a:pt x="3416649" y="1472371"/>
                  <a:pt x="3410273" y="1484415"/>
                  <a:pt x="3464116" y="1507794"/>
                </a:cubicBezTo>
                <a:cubicBezTo>
                  <a:pt x="3478994" y="1514171"/>
                  <a:pt x="3481828" y="1555262"/>
                  <a:pt x="3469784" y="1554553"/>
                </a:cubicBezTo>
                <a:cubicBezTo>
                  <a:pt x="3436486" y="1553136"/>
                  <a:pt x="3403188" y="1582892"/>
                  <a:pt x="3369889" y="1581475"/>
                </a:cubicBezTo>
                <a:cubicBezTo>
                  <a:pt x="3201982" y="1574391"/>
                  <a:pt x="3055329" y="1577933"/>
                  <a:pt x="2887421" y="1594936"/>
                </a:cubicBezTo>
                <a:cubicBezTo>
                  <a:pt x="2833577" y="1600604"/>
                  <a:pt x="2776899" y="1579350"/>
                  <a:pt x="2723056" y="1571557"/>
                </a:cubicBezTo>
                <a:cubicBezTo>
                  <a:pt x="2661418" y="1562346"/>
                  <a:pt x="2601198" y="1585018"/>
                  <a:pt x="2539561" y="1593519"/>
                </a:cubicBezTo>
                <a:cubicBezTo>
                  <a:pt x="2532477" y="1594228"/>
                  <a:pt x="2525392" y="1596353"/>
                  <a:pt x="2518307" y="1594936"/>
                </a:cubicBezTo>
                <a:cubicBezTo>
                  <a:pt x="2418413" y="1582184"/>
                  <a:pt x="2322061" y="1601312"/>
                  <a:pt x="2224292" y="1613356"/>
                </a:cubicBezTo>
                <a:cubicBezTo>
                  <a:pt x="2062760" y="1633902"/>
                  <a:pt x="1899812" y="1615482"/>
                  <a:pt x="1736864" y="1613356"/>
                </a:cubicBezTo>
                <a:cubicBezTo>
                  <a:pt x="1486774" y="1610522"/>
                  <a:pt x="1236683" y="1617607"/>
                  <a:pt x="986593" y="1617607"/>
                </a:cubicBezTo>
                <a:cubicBezTo>
                  <a:pt x="956837" y="1617607"/>
                  <a:pt x="926373" y="1623275"/>
                  <a:pt x="896617" y="1626109"/>
                </a:cubicBezTo>
                <a:cubicBezTo>
                  <a:pt x="872529" y="1626817"/>
                  <a:pt x="849150" y="1626817"/>
                  <a:pt x="825770" y="1626817"/>
                </a:cubicBezTo>
                <a:close/>
                <a:moveTo>
                  <a:pt x="1440014" y="1259121"/>
                </a:moveTo>
                <a:cubicBezTo>
                  <a:pt x="1488190" y="1266914"/>
                  <a:pt x="1534241" y="1271873"/>
                  <a:pt x="1578875" y="1281083"/>
                </a:cubicBezTo>
                <a:cubicBezTo>
                  <a:pt x="1635552" y="1293836"/>
                  <a:pt x="1691521" y="1296670"/>
                  <a:pt x="1747491" y="1283917"/>
                </a:cubicBezTo>
                <a:cubicBezTo>
                  <a:pt x="1836050" y="1264080"/>
                  <a:pt x="1916815" y="1258412"/>
                  <a:pt x="2013167" y="1269748"/>
                </a:cubicBezTo>
                <a:cubicBezTo>
                  <a:pt x="2040089" y="1276833"/>
                  <a:pt x="2068428" y="1280375"/>
                  <a:pt x="2096059" y="1281083"/>
                </a:cubicBezTo>
                <a:cubicBezTo>
                  <a:pt x="2210122" y="1283917"/>
                  <a:pt x="2324894" y="1283917"/>
                  <a:pt x="2439667" y="1286043"/>
                </a:cubicBezTo>
                <a:cubicBezTo>
                  <a:pt x="2547354" y="1288168"/>
                  <a:pt x="2654333" y="1304463"/>
                  <a:pt x="2758479" y="1338470"/>
                </a:cubicBezTo>
                <a:cubicBezTo>
                  <a:pt x="2796737" y="1350513"/>
                  <a:pt x="2836411" y="1359724"/>
                  <a:pt x="2876793" y="1370351"/>
                </a:cubicBezTo>
                <a:cubicBezTo>
                  <a:pt x="2877502" y="1362558"/>
                  <a:pt x="2878919" y="1356890"/>
                  <a:pt x="2878919" y="1350513"/>
                </a:cubicBezTo>
                <a:cubicBezTo>
                  <a:pt x="2882462" y="1276833"/>
                  <a:pt x="2887421" y="1203152"/>
                  <a:pt x="2890255" y="1128762"/>
                </a:cubicBezTo>
                <a:cubicBezTo>
                  <a:pt x="2893797" y="1012573"/>
                  <a:pt x="2899465" y="896384"/>
                  <a:pt x="2877502" y="781611"/>
                </a:cubicBezTo>
                <a:cubicBezTo>
                  <a:pt x="2861207" y="698012"/>
                  <a:pt x="2851289" y="613703"/>
                  <a:pt x="2863332" y="528687"/>
                </a:cubicBezTo>
                <a:cubicBezTo>
                  <a:pt x="2864042" y="525853"/>
                  <a:pt x="2893797" y="435169"/>
                  <a:pt x="2893089" y="431627"/>
                </a:cubicBezTo>
                <a:cubicBezTo>
                  <a:pt x="2882462" y="434460"/>
                  <a:pt x="2870417" y="447213"/>
                  <a:pt x="2861207" y="449339"/>
                </a:cubicBezTo>
                <a:cubicBezTo>
                  <a:pt x="2740059" y="478386"/>
                  <a:pt x="2599781" y="535772"/>
                  <a:pt x="2470840" y="596700"/>
                </a:cubicBezTo>
                <a:cubicBezTo>
                  <a:pt x="2409203" y="639209"/>
                  <a:pt x="2341898" y="669673"/>
                  <a:pt x="2291597" y="722100"/>
                </a:cubicBezTo>
                <a:cubicBezTo>
                  <a:pt x="2254756" y="759649"/>
                  <a:pt x="2227126" y="785154"/>
                  <a:pt x="2187451" y="820577"/>
                </a:cubicBezTo>
                <a:cubicBezTo>
                  <a:pt x="2115187" y="885757"/>
                  <a:pt x="2015293" y="920472"/>
                  <a:pt x="1916107" y="911261"/>
                </a:cubicBezTo>
                <a:cubicBezTo>
                  <a:pt x="1874307" y="907011"/>
                  <a:pt x="1831799" y="895675"/>
                  <a:pt x="1791416" y="882214"/>
                </a:cubicBezTo>
                <a:cubicBezTo>
                  <a:pt x="1728362" y="861668"/>
                  <a:pt x="1676644" y="877255"/>
                  <a:pt x="1637678" y="928265"/>
                </a:cubicBezTo>
                <a:cubicBezTo>
                  <a:pt x="1610047" y="964397"/>
                  <a:pt x="1585960" y="1003363"/>
                  <a:pt x="1563288" y="1043746"/>
                </a:cubicBezTo>
                <a:cubicBezTo>
                  <a:pt x="1523614" y="1115301"/>
                  <a:pt x="1498109" y="1196067"/>
                  <a:pt x="1440014" y="1259121"/>
                </a:cubicBezTo>
                <a:close/>
                <a:moveTo>
                  <a:pt x="2672045" y="1446866"/>
                </a:moveTo>
                <a:cubicBezTo>
                  <a:pt x="2660001" y="1440489"/>
                  <a:pt x="2596947" y="1410733"/>
                  <a:pt x="2587738" y="1407900"/>
                </a:cubicBezTo>
                <a:cubicBezTo>
                  <a:pt x="2494219" y="1379561"/>
                  <a:pt x="2401410" y="1379561"/>
                  <a:pt x="2309308" y="1416402"/>
                </a:cubicBezTo>
                <a:cubicBezTo>
                  <a:pt x="2287346" y="1424903"/>
                  <a:pt x="2263258" y="1429154"/>
                  <a:pt x="2239878" y="1431988"/>
                </a:cubicBezTo>
                <a:cubicBezTo>
                  <a:pt x="2187451" y="1438364"/>
                  <a:pt x="2134316" y="1442615"/>
                  <a:pt x="2081181" y="1447574"/>
                </a:cubicBezTo>
                <a:cubicBezTo>
                  <a:pt x="2259715" y="1473079"/>
                  <a:pt x="2633079" y="1480872"/>
                  <a:pt x="2672045" y="1446866"/>
                </a:cubicBezTo>
                <a:close/>
              </a:path>
            </a:pathLst>
          </a:custGeom>
          <a:solidFill>
            <a:schemeClr val="accent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0592C1-3357-44B8-A25E-B969C1197921}"/>
              </a:ext>
            </a:extLst>
          </p:cNvPr>
          <p:cNvSpPr/>
          <p:nvPr/>
        </p:nvSpPr>
        <p:spPr>
          <a:xfrm>
            <a:off x="6287903" y="4994808"/>
            <a:ext cx="830099" cy="393945"/>
          </a:xfrm>
          <a:custGeom>
            <a:avLst/>
            <a:gdLst>
              <a:gd name="connsiteX0" fmla="*/ 3767833 w 3761981"/>
              <a:gd name="connsiteY0" fmla="*/ 1546284 h 1785347"/>
              <a:gd name="connsiteX1" fmla="*/ 3612678 w 3761981"/>
              <a:gd name="connsiteY1" fmla="*/ 1670266 h 1785347"/>
              <a:gd name="connsiteX2" fmla="*/ 3463190 w 3761981"/>
              <a:gd name="connsiteY2" fmla="*/ 1658222 h 1785347"/>
              <a:gd name="connsiteX3" fmla="*/ 3447604 w 3761981"/>
              <a:gd name="connsiteY3" fmla="*/ 1590918 h 1785347"/>
              <a:gd name="connsiteX4" fmla="*/ 3499322 w 3761981"/>
              <a:gd name="connsiteY4" fmla="*/ 1536365 h 1785347"/>
              <a:gd name="connsiteX5" fmla="*/ 3507824 w 3761981"/>
              <a:gd name="connsiteY5" fmla="*/ 1483230 h 1785347"/>
              <a:gd name="connsiteX6" fmla="*/ 3424224 w 3761981"/>
              <a:gd name="connsiteY6" fmla="*/ 1295485 h 1785347"/>
              <a:gd name="connsiteX7" fmla="*/ 3310869 w 3761981"/>
              <a:gd name="connsiteY7" fmla="*/ 1184255 h 1785347"/>
              <a:gd name="connsiteX8" fmla="*/ 3002684 w 3761981"/>
              <a:gd name="connsiteY8" fmla="*/ 1076568 h 1785347"/>
              <a:gd name="connsiteX9" fmla="*/ 2856739 w 3761981"/>
              <a:gd name="connsiteY9" fmla="*/ 1019890 h 1785347"/>
              <a:gd name="connsiteX10" fmla="*/ 2494002 w 3761981"/>
              <a:gd name="connsiteY10" fmla="*/ 864026 h 1785347"/>
              <a:gd name="connsiteX11" fmla="*/ 2422446 w 3761981"/>
              <a:gd name="connsiteY11" fmla="*/ 856942 h 1785347"/>
              <a:gd name="connsiteX12" fmla="*/ 2326094 w 3761981"/>
              <a:gd name="connsiteY12" fmla="*/ 828603 h 1785347"/>
              <a:gd name="connsiteX13" fmla="*/ 2280044 w 3761981"/>
              <a:gd name="connsiteY13" fmla="*/ 805223 h 1785347"/>
              <a:gd name="connsiteX14" fmla="*/ 1950605 w 3761981"/>
              <a:gd name="connsiteY14" fmla="*/ 719498 h 1785347"/>
              <a:gd name="connsiteX15" fmla="*/ 1643837 w 3761981"/>
              <a:gd name="connsiteY15" fmla="*/ 645817 h 1785347"/>
              <a:gd name="connsiteX16" fmla="*/ 1594244 w 3761981"/>
              <a:gd name="connsiteY16" fmla="*/ 827186 h 1785347"/>
              <a:gd name="connsiteX17" fmla="*/ 1631793 w 3761981"/>
              <a:gd name="connsiteY17" fmla="*/ 1037602 h 1785347"/>
              <a:gd name="connsiteX18" fmla="*/ 1656589 w 3761981"/>
              <a:gd name="connsiteY18" fmla="*/ 1059564 h 1785347"/>
              <a:gd name="connsiteX19" fmla="*/ 1761443 w 3761981"/>
              <a:gd name="connsiteY19" fmla="*/ 1215428 h 1785347"/>
              <a:gd name="connsiteX20" fmla="*/ 1761443 w 3761981"/>
              <a:gd name="connsiteY20" fmla="*/ 1231723 h 1785347"/>
              <a:gd name="connsiteX21" fmla="*/ 1810327 w 3761981"/>
              <a:gd name="connsiteY21" fmla="*/ 1212594 h 1785347"/>
              <a:gd name="connsiteX22" fmla="*/ 1815287 w 3761981"/>
              <a:gd name="connsiteY22" fmla="*/ 1191340 h 1785347"/>
              <a:gd name="connsiteX23" fmla="*/ 1869839 w 3761981"/>
              <a:gd name="connsiteY23" fmla="*/ 1148123 h 1785347"/>
              <a:gd name="connsiteX24" fmla="*/ 1908096 w 3761981"/>
              <a:gd name="connsiteY24" fmla="*/ 1158750 h 1785347"/>
              <a:gd name="connsiteX25" fmla="*/ 1976110 w 3761981"/>
              <a:gd name="connsiteY25" fmla="*/ 1154499 h 1785347"/>
              <a:gd name="connsiteX26" fmla="*/ 2068919 w 3761981"/>
              <a:gd name="connsiteY26" fmla="*/ 1137496 h 1785347"/>
              <a:gd name="connsiteX27" fmla="*/ 2173773 w 3761981"/>
              <a:gd name="connsiteY27" fmla="*/ 1136788 h 1785347"/>
              <a:gd name="connsiteX28" fmla="*/ 2372854 w 3761981"/>
              <a:gd name="connsiteY28" fmla="*/ 1320990 h 1785347"/>
              <a:gd name="connsiteX29" fmla="*/ 2384898 w 3761981"/>
              <a:gd name="connsiteY29" fmla="*/ 1527864 h 1785347"/>
              <a:gd name="connsiteX30" fmla="*/ 2258790 w 3761981"/>
              <a:gd name="connsiteY30" fmla="*/ 1655389 h 1785347"/>
              <a:gd name="connsiteX31" fmla="*/ 2130556 w 3761981"/>
              <a:gd name="connsiteY31" fmla="*/ 1703564 h 1785347"/>
              <a:gd name="connsiteX32" fmla="*/ 1966900 w 3761981"/>
              <a:gd name="connsiteY32" fmla="*/ 1707107 h 1785347"/>
              <a:gd name="connsiteX33" fmla="*/ 1857087 w 3761981"/>
              <a:gd name="connsiteY33" fmla="*/ 1685853 h 1785347"/>
              <a:gd name="connsiteX34" fmla="*/ 1793324 w 3761981"/>
              <a:gd name="connsiteY34" fmla="*/ 1682310 h 1785347"/>
              <a:gd name="connsiteX35" fmla="*/ 1735938 w 3761981"/>
              <a:gd name="connsiteY35" fmla="*/ 1693646 h 1785347"/>
              <a:gd name="connsiteX36" fmla="*/ 1642420 w 3761981"/>
              <a:gd name="connsiteY36" fmla="*/ 1731903 h 1785347"/>
              <a:gd name="connsiteX37" fmla="*/ 1517729 w 3761981"/>
              <a:gd name="connsiteY37" fmla="*/ 1772995 h 1785347"/>
              <a:gd name="connsiteX38" fmla="*/ 999128 w 3761981"/>
              <a:gd name="connsiteY38" fmla="*/ 1741822 h 1785347"/>
              <a:gd name="connsiteX39" fmla="*/ 859559 w 3761981"/>
              <a:gd name="connsiteY39" fmla="*/ 1689395 h 1785347"/>
              <a:gd name="connsiteX40" fmla="*/ 749746 w 3761981"/>
              <a:gd name="connsiteY40" fmla="*/ 1680185 h 1785347"/>
              <a:gd name="connsiteX41" fmla="*/ 486904 w 3761981"/>
              <a:gd name="connsiteY41" fmla="*/ 1684436 h 1785347"/>
              <a:gd name="connsiteX42" fmla="*/ 267986 w 3761981"/>
              <a:gd name="connsiteY42" fmla="*/ 1671683 h 1785347"/>
              <a:gd name="connsiteX43" fmla="*/ 232562 w 3761981"/>
              <a:gd name="connsiteY43" fmla="*/ 1693646 h 1785347"/>
              <a:gd name="connsiteX44" fmla="*/ 190763 w 3761981"/>
              <a:gd name="connsiteY44" fmla="*/ 1697897 h 1785347"/>
              <a:gd name="connsiteX45" fmla="*/ 151088 w 3761981"/>
              <a:gd name="connsiteY45" fmla="*/ 1700022 h 1785347"/>
              <a:gd name="connsiteX46" fmla="*/ 127000 w 3761981"/>
              <a:gd name="connsiteY46" fmla="*/ 1725527 h 1785347"/>
              <a:gd name="connsiteX47" fmla="*/ 104329 w 3761981"/>
              <a:gd name="connsiteY47" fmla="*/ 1725527 h 1785347"/>
              <a:gd name="connsiteX48" fmla="*/ 99370 w 3761981"/>
              <a:gd name="connsiteY48" fmla="*/ 1703564 h 1785347"/>
              <a:gd name="connsiteX49" fmla="*/ 111414 w 3761981"/>
              <a:gd name="connsiteY49" fmla="*/ 1683727 h 1785347"/>
              <a:gd name="connsiteX50" fmla="*/ 103621 w 3761981"/>
              <a:gd name="connsiteY50" fmla="*/ 1642636 h 1785347"/>
              <a:gd name="connsiteX51" fmla="*/ 82367 w 3761981"/>
              <a:gd name="connsiteY51" fmla="*/ 1651138 h 1785347"/>
              <a:gd name="connsiteX52" fmla="*/ 66072 w 3761981"/>
              <a:gd name="connsiteY52" fmla="*/ 1662473 h 1785347"/>
              <a:gd name="connsiteX53" fmla="*/ 54736 w 3761981"/>
              <a:gd name="connsiteY53" fmla="*/ 1641219 h 1785347"/>
              <a:gd name="connsiteX54" fmla="*/ 57570 w 3761981"/>
              <a:gd name="connsiteY54" fmla="*/ 1618548 h 1785347"/>
              <a:gd name="connsiteX55" fmla="*/ 60404 w 3761981"/>
              <a:gd name="connsiteY55" fmla="*/ 1566830 h 1785347"/>
              <a:gd name="connsiteX56" fmla="*/ 18604 w 3761981"/>
              <a:gd name="connsiteY56" fmla="*/ 1566121 h 1785347"/>
              <a:gd name="connsiteX57" fmla="*/ 184 w 3761981"/>
              <a:gd name="connsiteY57" fmla="*/ 1551243 h 1785347"/>
              <a:gd name="connsiteX58" fmla="*/ 10811 w 3761981"/>
              <a:gd name="connsiteY58" fmla="*/ 1533531 h 1785347"/>
              <a:gd name="connsiteX59" fmla="*/ 43401 w 3761981"/>
              <a:gd name="connsiteY59" fmla="*/ 1515111 h 1785347"/>
              <a:gd name="connsiteX60" fmla="*/ 70323 w 3761981"/>
              <a:gd name="connsiteY60" fmla="*/ 1482522 h 1785347"/>
              <a:gd name="connsiteX61" fmla="*/ 129834 w 3761981"/>
              <a:gd name="connsiteY61" fmla="*/ 1435762 h 1785347"/>
              <a:gd name="connsiteX62" fmla="*/ 455731 w 3761981"/>
              <a:gd name="connsiteY62" fmla="*/ 1427261 h 1785347"/>
              <a:gd name="connsiteX63" fmla="*/ 513825 w 3761981"/>
              <a:gd name="connsiteY63" fmla="*/ 1426552 h 1785347"/>
              <a:gd name="connsiteX64" fmla="*/ 809966 w 3761981"/>
              <a:gd name="connsiteY64" fmla="*/ 1422302 h 1785347"/>
              <a:gd name="connsiteX65" fmla="*/ 1020382 w 3761981"/>
              <a:gd name="connsiteY65" fmla="*/ 1408132 h 1785347"/>
              <a:gd name="connsiteX66" fmla="*/ 1097606 w 3761981"/>
              <a:gd name="connsiteY66" fmla="*/ 1400339 h 1785347"/>
              <a:gd name="connsiteX67" fmla="*/ 1094772 w 3761981"/>
              <a:gd name="connsiteY67" fmla="*/ 1336577 h 1785347"/>
              <a:gd name="connsiteX68" fmla="*/ 1094772 w 3761981"/>
              <a:gd name="connsiteY68" fmla="*/ 918579 h 1785347"/>
              <a:gd name="connsiteX69" fmla="*/ 1094063 w 3761981"/>
              <a:gd name="connsiteY69" fmla="*/ 759881 h 1785347"/>
              <a:gd name="connsiteX70" fmla="*/ 1098314 w 3761981"/>
              <a:gd name="connsiteY70" fmla="*/ 475784 h 1785347"/>
              <a:gd name="connsiteX71" fmla="*/ 1109650 w 3761981"/>
              <a:gd name="connsiteY71" fmla="*/ 348259 h 1785347"/>
              <a:gd name="connsiteX72" fmla="*/ 1308730 w 3761981"/>
              <a:gd name="connsiteY72" fmla="*/ 67705 h 1785347"/>
              <a:gd name="connsiteX73" fmla="*/ 1517021 w 3761981"/>
              <a:gd name="connsiteY73" fmla="*/ 1817 h 1785347"/>
              <a:gd name="connsiteX74" fmla="*/ 1747982 w 3761981"/>
              <a:gd name="connsiteY74" fmla="*/ 68413 h 1785347"/>
              <a:gd name="connsiteX75" fmla="*/ 1961232 w 3761981"/>
              <a:gd name="connsiteY75" fmla="*/ 207274 h 1785347"/>
              <a:gd name="connsiteX76" fmla="*/ 2065377 w 3761981"/>
              <a:gd name="connsiteY76" fmla="*/ 258992 h 1785347"/>
              <a:gd name="connsiteX77" fmla="*/ 2328220 w 3761981"/>
              <a:gd name="connsiteY77" fmla="*/ 409896 h 1785347"/>
              <a:gd name="connsiteX78" fmla="*/ 2394107 w 3761981"/>
              <a:gd name="connsiteY78" fmla="*/ 454530 h 1785347"/>
              <a:gd name="connsiteX79" fmla="*/ 2640656 w 3761981"/>
              <a:gd name="connsiteY79" fmla="*/ 579929 h 1785347"/>
              <a:gd name="connsiteX80" fmla="*/ 2718587 w 3761981"/>
              <a:gd name="connsiteY80" fmla="*/ 594099 h 1785347"/>
              <a:gd name="connsiteX81" fmla="*/ 2934671 w 3761981"/>
              <a:gd name="connsiteY81" fmla="*/ 642275 h 1785347"/>
              <a:gd name="connsiteX82" fmla="*/ 3193263 w 3761981"/>
              <a:gd name="connsiteY82" fmla="*/ 813016 h 1785347"/>
              <a:gd name="connsiteX83" fmla="*/ 3522702 w 3761981"/>
              <a:gd name="connsiteY83" fmla="*/ 1039727 h 1785347"/>
              <a:gd name="connsiteX84" fmla="*/ 3644559 w 3761981"/>
              <a:gd name="connsiteY84" fmla="*/ 1068774 h 1785347"/>
              <a:gd name="connsiteX85" fmla="*/ 3764999 w 3761981"/>
              <a:gd name="connsiteY85" fmla="*/ 1165127 h 1785347"/>
              <a:gd name="connsiteX86" fmla="*/ 3764999 w 3761981"/>
              <a:gd name="connsiteY86" fmla="*/ 1202676 h 1785347"/>
              <a:gd name="connsiteX87" fmla="*/ 3764999 w 3761981"/>
              <a:gd name="connsiteY87" fmla="*/ 1483230 h 1785347"/>
              <a:gd name="connsiteX88" fmla="*/ 3767833 w 3761981"/>
              <a:gd name="connsiteY88" fmla="*/ 1546284 h 178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1981" h="1785347">
                <a:moveTo>
                  <a:pt x="3767833" y="1546284"/>
                </a:moveTo>
                <a:cubicBezTo>
                  <a:pt x="3747287" y="1626341"/>
                  <a:pt x="3688484" y="1658931"/>
                  <a:pt x="3612678" y="1670266"/>
                </a:cubicBezTo>
                <a:cubicBezTo>
                  <a:pt x="3562376" y="1677351"/>
                  <a:pt x="3511367" y="1678060"/>
                  <a:pt x="3463190" y="1658222"/>
                </a:cubicBezTo>
                <a:cubicBezTo>
                  <a:pt x="3425642" y="1643344"/>
                  <a:pt x="3420682" y="1621382"/>
                  <a:pt x="3447604" y="1590918"/>
                </a:cubicBezTo>
                <a:cubicBezTo>
                  <a:pt x="3463899" y="1572497"/>
                  <a:pt x="3481610" y="1554786"/>
                  <a:pt x="3499322" y="1536365"/>
                </a:cubicBezTo>
                <a:cubicBezTo>
                  <a:pt x="3514201" y="1520779"/>
                  <a:pt x="3517034" y="1503067"/>
                  <a:pt x="3507824" y="1483230"/>
                </a:cubicBezTo>
                <a:cubicBezTo>
                  <a:pt x="3479485" y="1420885"/>
                  <a:pt x="3451147" y="1358539"/>
                  <a:pt x="3424224" y="1295485"/>
                </a:cubicBezTo>
                <a:cubicBezTo>
                  <a:pt x="3401554" y="1242350"/>
                  <a:pt x="3364004" y="1205509"/>
                  <a:pt x="3310869" y="1184255"/>
                </a:cubicBezTo>
                <a:cubicBezTo>
                  <a:pt x="3210267" y="1143164"/>
                  <a:pt x="3109663" y="1101364"/>
                  <a:pt x="3002684" y="1076568"/>
                </a:cubicBezTo>
                <a:cubicBezTo>
                  <a:pt x="2952383" y="1065232"/>
                  <a:pt x="2905624" y="1038310"/>
                  <a:pt x="2856739" y="1019890"/>
                </a:cubicBezTo>
                <a:cubicBezTo>
                  <a:pt x="2738425" y="975965"/>
                  <a:pt x="2618693" y="887406"/>
                  <a:pt x="2494002" y="864026"/>
                </a:cubicBezTo>
                <a:cubicBezTo>
                  <a:pt x="2470623" y="859775"/>
                  <a:pt x="2445826" y="855525"/>
                  <a:pt x="2422446" y="856942"/>
                </a:cubicBezTo>
                <a:cubicBezTo>
                  <a:pt x="2386314" y="859067"/>
                  <a:pt x="2355850" y="849148"/>
                  <a:pt x="2326094" y="828603"/>
                </a:cubicBezTo>
                <a:cubicBezTo>
                  <a:pt x="2314051" y="820101"/>
                  <a:pt x="2304132" y="807349"/>
                  <a:pt x="2280044" y="805223"/>
                </a:cubicBezTo>
                <a:cubicBezTo>
                  <a:pt x="2157478" y="786803"/>
                  <a:pt x="2085214" y="752796"/>
                  <a:pt x="1950605" y="719498"/>
                </a:cubicBezTo>
                <a:cubicBezTo>
                  <a:pt x="1852836" y="688325"/>
                  <a:pt x="1752233" y="669197"/>
                  <a:pt x="1643837" y="645817"/>
                </a:cubicBezTo>
                <a:cubicBezTo>
                  <a:pt x="1619749" y="685492"/>
                  <a:pt x="1603454" y="779718"/>
                  <a:pt x="1594244" y="827186"/>
                </a:cubicBezTo>
                <a:cubicBezTo>
                  <a:pt x="1579366" y="902284"/>
                  <a:pt x="1602037" y="970297"/>
                  <a:pt x="1631793" y="1037602"/>
                </a:cubicBezTo>
                <a:cubicBezTo>
                  <a:pt x="1636044" y="1046812"/>
                  <a:pt x="1646671" y="1056022"/>
                  <a:pt x="1656589" y="1059564"/>
                </a:cubicBezTo>
                <a:cubicBezTo>
                  <a:pt x="1731687" y="1088612"/>
                  <a:pt x="1764277" y="1136079"/>
                  <a:pt x="1761443" y="1215428"/>
                </a:cubicBezTo>
                <a:cubicBezTo>
                  <a:pt x="1761443" y="1219679"/>
                  <a:pt x="1761443" y="1224638"/>
                  <a:pt x="1761443" y="1231723"/>
                </a:cubicBezTo>
                <a:cubicBezTo>
                  <a:pt x="1779155" y="1225347"/>
                  <a:pt x="1795450" y="1220387"/>
                  <a:pt x="1810327" y="1212594"/>
                </a:cubicBezTo>
                <a:cubicBezTo>
                  <a:pt x="1814578" y="1210469"/>
                  <a:pt x="1815287" y="1199133"/>
                  <a:pt x="1815287" y="1191340"/>
                </a:cubicBezTo>
                <a:cubicBezTo>
                  <a:pt x="1815287" y="1145998"/>
                  <a:pt x="1825914" y="1136788"/>
                  <a:pt x="1869839" y="1148123"/>
                </a:cubicBezTo>
                <a:cubicBezTo>
                  <a:pt x="1882592" y="1151666"/>
                  <a:pt x="1895344" y="1154499"/>
                  <a:pt x="1908096" y="1158750"/>
                </a:cubicBezTo>
                <a:cubicBezTo>
                  <a:pt x="1931476" y="1165835"/>
                  <a:pt x="1951313" y="1166543"/>
                  <a:pt x="1976110" y="1154499"/>
                </a:cubicBezTo>
                <a:cubicBezTo>
                  <a:pt x="2003032" y="1141038"/>
                  <a:pt x="2037747" y="1140330"/>
                  <a:pt x="2068919" y="1137496"/>
                </a:cubicBezTo>
                <a:cubicBezTo>
                  <a:pt x="2103635" y="1134662"/>
                  <a:pt x="2139058" y="1133245"/>
                  <a:pt x="2173773" y="1136788"/>
                </a:cubicBezTo>
                <a:cubicBezTo>
                  <a:pt x="2285003" y="1148832"/>
                  <a:pt x="2341681" y="1221804"/>
                  <a:pt x="2372854" y="1320990"/>
                </a:cubicBezTo>
                <a:cubicBezTo>
                  <a:pt x="2391982" y="1381210"/>
                  <a:pt x="2407568" y="1469769"/>
                  <a:pt x="2384898" y="1527864"/>
                </a:cubicBezTo>
                <a:cubicBezTo>
                  <a:pt x="2361518" y="1587375"/>
                  <a:pt x="2303424" y="1610046"/>
                  <a:pt x="2258790" y="1655389"/>
                </a:cubicBezTo>
                <a:cubicBezTo>
                  <a:pt x="2224075" y="1690812"/>
                  <a:pt x="2178732" y="1701439"/>
                  <a:pt x="2130556" y="1703564"/>
                </a:cubicBezTo>
                <a:cubicBezTo>
                  <a:pt x="2076004" y="1704981"/>
                  <a:pt x="2021452" y="1709941"/>
                  <a:pt x="1966900" y="1707107"/>
                </a:cubicBezTo>
                <a:cubicBezTo>
                  <a:pt x="1930059" y="1704981"/>
                  <a:pt x="1893927" y="1692229"/>
                  <a:pt x="1857087" y="1685853"/>
                </a:cubicBezTo>
                <a:cubicBezTo>
                  <a:pt x="1836541" y="1682310"/>
                  <a:pt x="1814578" y="1680894"/>
                  <a:pt x="1793324" y="1682310"/>
                </a:cubicBezTo>
                <a:cubicBezTo>
                  <a:pt x="1774196" y="1683727"/>
                  <a:pt x="1755067" y="1689395"/>
                  <a:pt x="1735938" y="1693646"/>
                </a:cubicBezTo>
                <a:cubicBezTo>
                  <a:pt x="1702640" y="1700731"/>
                  <a:pt x="1670759" y="1709232"/>
                  <a:pt x="1642420" y="1731903"/>
                </a:cubicBezTo>
                <a:cubicBezTo>
                  <a:pt x="1606996" y="1760242"/>
                  <a:pt x="1561654" y="1766619"/>
                  <a:pt x="1517729" y="1772995"/>
                </a:cubicBezTo>
                <a:cubicBezTo>
                  <a:pt x="1342737" y="1796374"/>
                  <a:pt x="1169870" y="1789290"/>
                  <a:pt x="999128" y="1741822"/>
                </a:cubicBezTo>
                <a:cubicBezTo>
                  <a:pt x="951660" y="1728361"/>
                  <a:pt x="905610" y="1707815"/>
                  <a:pt x="859559" y="1689395"/>
                </a:cubicBezTo>
                <a:cubicBezTo>
                  <a:pt x="823427" y="1675226"/>
                  <a:pt x="788004" y="1670975"/>
                  <a:pt x="749746" y="1680185"/>
                </a:cubicBezTo>
                <a:cubicBezTo>
                  <a:pt x="662604" y="1700731"/>
                  <a:pt x="574754" y="1688687"/>
                  <a:pt x="486904" y="1684436"/>
                </a:cubicBezTo>
                <a:cubicBezTo>
                  <a:pt x="413931" y="1680894"/>
                  <a:pt x="340959" y="1676643"/>
                  <a:pt x="267986" y="1671683"/>
                </a:cubicBezTo>
                <a:cubicBezTo>
                  <a:pt x="250274" y="1670975"/>
                  <a:pt x="240356" y="1675934"/>
                  <a:pt x="232562" y="1693646"/>
                </a:cubicBezTo>
                <a:cubicBezTo>
                  <a:pt x="219102" y="1724110"/>
                  <a:pt x="209892" y="1724110"/>
                  <a:pt x="190763" y="1697897"/>
                </a:cubicBezTo>
                <a:cubicBezTo>
                  <a:pt x="182969" y="1687270"/>
                  <a:pt x="161715" y="1687978"/>
                  <a:pt x="151088" y="1700022"/>
                </a:cubicBezTo>
                <a:cubicBezTo>
                  <a:pt x="143295" y="1708524"/>
                  <a:pt x="136919" y="1719151"/>
                  <a:pt x="127000" y="1725527"/>
                </a:cubicBezTo>
                <a:cubicBezTo>
                  <a:pt x="121333" y="1729069"/>
                  <a:pt x="109289" y="1729778"/>
                  <a:pt x="104329" y="1725527"/>
                </a:cubicBezTo>
                <a:cubicBezTo>
                  <a:pt x="99370" y="1721985"/>
                  <a:pt x="97953" y="1710649"/>
                  <a:pt x="99370" y="1703564"/>
                </a:cubicBezTo>
                <a:cubicBezTo>
                  <a:pt x="100787" y="1696480"/>
                  <a:pt x="106454" y="1690104"/>
                  <a:pt x="111414" y="1683727"/>
                </a:cubicBezTo>
                <a:cubicBezTo>
                  <a:pt x="122749" y="1667433"/>
                  <a:pt x="121333" y="1651138"/>
                  <a:pt x="103621" y="1642636"/>
                </a:cubicBezTo>
                <a:cubicBezTo>
                  <a:pt x="98661" y="1640511"/>
                  <a:pt x="88743" y="1647595"/>
                  <a:pt x="82367" y="1651138"/>
                </a:cubicBezTo>
                <a:cubicBezTo>
                  <a:pt x="76699" y="1653971"/>
                  <a:pt x="71740" y="1658222"/>
                  <a:pt x="66072" y="1662473"/>
                </a:cubicBezTo>
                <a:cubicBezTo>
                  <a:pt x="61821" y="1655389"/>
                  <a:pt x="56153" y="1649012"/>
                  <a:pt x="54736" y="1641219"/>
                </a:cubicBezTo>
                <a:cubicBezTo>
                  <a:pt x="53319" y="1634134"/>
                  <a:pt x="56862" y="1626341"/>
                  <a:pt x="57570" y="1618548"/>
                </a:cubicBezTo>
                <a:cubicBezTo>
                  <a:pt x="58987" y="1601545"/>
                  <a:pt x="59696" y="1584541"/>
                  <a:pt x="60404" y="1566830"/>
                </a:cubicBezTo>
                <a:cubicBezTo>
                  <a:pt x="42692" y="1566830"/>
                  <a:pt x="30648" y="1568955"/>
                  <a:pt x="18604" y="1566121"/>
                </a:cubicBezTo>
                <a:cubicBezTo>
                  <a:pt x="11520" y="1564704"/>
                  <a:pt x="3018" y="1557620"/>
                  <a:pt x="184" y="1551243"/>
                </a:cubicBezTo>
                <a:cubicBezTo>
                  <a:pt x="-1233" y="1546993"/>
                  <a:pt x="5852" y="1537074"/>
                  <a:pt x="10811" y="1533531"/>
                </a:cubicBezTo>
                <a:cubicBezTo>
                  <a:pt x="20730" y="1526447"/>
                  <a:pt x="34190" y="1522904"/>
                  <a:pt x="43401" y="1515111"/>
                </a:cubicBezTo>
                <a:cubicBezTo>
                  <a:pt x="54028" y="1505901"/>
                  <a:pt x="66780" y="1495274"/>
                  <a:pt x="70323" y="1482522"/>
                </a:cubicBezTo>
                <a:cubicBezTo>
                  <a:pt x="79533" y="1451349"/>
                  <a:pt x="100079" y="1437888"/>
                  <a:pt x="129834" y="1435762"/>
                </a:cubicBezTo>
                <a:cubicBezTo>
                  <a:pt x="238230" y="1429386"/>
                  <a:pt x="346626" y="1411675"/>
                  <a:pt x="455731" y="1427261"/>
                </a:cubicBezTo>
                <a:cubicBezTo>
                  <a:pt x="474859" y="1430095"/>
                  <a:pt x="494697" y="1427261"/>
                  <a:pt x="513825" y="1426552"/>
                </a:cubicBezTo>
                <a:cubicBezTo>
                  <a:pt x="612303" y="1424427"/>
                  <a:pt x="711489" y="1418759"/>
                  <a:pt x="809966" y="1422302"/>
                </a:cubicBezTo>
                <a:cubicBezTo>
                  <a:pt x="881522" y="1425135"/>
                  <a:pt x="950952" y="1427969"/>
                  <a:pt x="1020382" y="1408132"/>
                </a:cubicBezTo>
                <a:cubicBezTo>
                  <a:pt x="1043762" y="1401047"/>
                  <a:pt x="1069267" y="1403173"/>
                  <a:pt x="1097606" y="1400339"/>
                </a:cubicBezTo>
                <a:cubicBezTo>
                  <a:pt x="1096897" y="1379085"/>
                  <a:pt x="1096189" y="1357831"/>
                  <a:pt x="1094772" y="1336577"/>
                </a:cubicBezTo>
                <a:cubicBezTo>
                  <a:pt x="1085562" y="1197008"/>
                  <a:pt x="1084145" y="1058147"/>
                  <a:pt x="1094772" y="918579"/>
                </a:cubicBezTo>
                <a:cubicBezTo>
                  <a:pt x="1098314" y="866152"/>
                  <a:pt x="1098314" y="812308"/>
                  <a:pt x="1094063" y="759881"/>
                </a:cubicBezTo>
                <a:cubicBezTo>
                  <a:pt x="1086979" y="664946"/>
                  <a:pt x="1086270" y="570011"/>
                  <a:pt x="1098314" y="475784"/>
                </a:cubicBezTo>
                <a:cubicBezTo>
                  <a:pt x="1103982" y="433276"/>
                  <a:pt x="1103273" y="390059"/>
                  <a:pt x="1109650" y="348259"/>
                </a:cubicBezTo>
                <a:cubicBezTo>
                  <a:pt x="1130195" y="222860"/>
                  <a:pt x="1197500" y="128633"/>
                  <a:pt x="1308730" y="67705"/>
                </a:cubicBezTo>
                <a:cubicBezTo>
                  <a:pt x="1373201" y="32281"/>
                  <a:pt x="1443339" y="10319"/>
                  <a:pt x="1517021" y="1817"/>
                </a:cubicBezTo>
                <a:cubicBezTo>
                  <a:pt x="1603454" y="-8102"/>
                  <a:pt x="1677843" y="23780"/>
                  <a:pt x="1747982" y="68413"/>
                </a:cubicBezTo>
                <a:cubicBezTo>
                  <a:pt x="1819537" y="114464"/>
                  <a:pt x="1889676" y="162640"/>
                  <a:pt x="1961232" y="207274"/>
                </a:cubicBezTo>
                <a:cubicBezTo>
                  <a:pt x="1993822" y="227819"/>
                  <a:pt x="2029245" y="244823"/>
                  <a:pt x="2065377" y="258992"/>
                </a:cubicBezTo>
                <a:cubicBezTo>
                  <a:pt x="2161021" y="295832"/>
                  <a:pt x="2242495" y="356053"/>
                  <a:pt x="2328220" y="409896"/>
                </a:cubicBezTo>
                <a:cubicBezTo>
                  <a:pt x="2350891" y="424066"/>
                  <a:pt x="2373562" y="437527"/>
                  <a:pt x="2394107" y="454530"/>
                </a:cubicBezTo>
                <a:cubicBezTo>
                  <a:pt x="2444409" y="494913"/>
                  <a:pt x="2536511" y="538838"/>
                  <a:pt x="2640656" y="579929"/>
                </a:cubicBezTo>
                <a:cubicBezTo>
                  <a:pt x="2664744" y="589140"/>
                  <a:pt x="2692374" y="589140"/>
                  <a:pt x="2718587" y="594099"/>
                </a:cubicBezTo>
                <a:cubicBezTo>
                  <a:pt x="2790851" y="609685"/>
                  <a:pt x="2864532" y="621021"/>
                  <a:pt x="2934671" y="642275"/>
                </a:cubicBezTo>
                <a:cubicBezTo>
                  <a:pt x="3036691" y="673448"/>
                  <a:pt x="3121708" y="735085"/>
                  <a:pt x="3193263" y="813016"/>
                </a:cubicBezTo>
                <a:cubicBezTo>
                  <a:pt x="3286073" y="914328"/>
                  <a:pt x="3394469" y="992260"/>
                  <a:pt x="3522702" y="1039727"/>
                </a:cubicBezTo>
                <a:cubicBezTo>
                  <a:pt x="3561668" y="1053897"/>
                  <a:pt x="3603468" y="1064524"/>
                  <a:pt x="3644559" y="1068774"/>
                </a:cubicBezTo>
                <a:cubicBezTo>
                  <a:pt x="3707613" y="1075151"/>
                  <a:pt x="3750829" y="1100656"/>
                  <a:pt x="3764999" y="1165127"/>
                </a:cubicBezTo>
                <a:cubicBezTo>
                  <a:pt x="3764999" y="1177879"/>
                  <a:pt x="3764999" y="1189923"/>
                  <a:pt x="3764999" y="1202676"/>
                </a:cubicBezTo>
                <a:cubicBezTo>
                  <a:pt x="3728867" y="1296194"/>
                  <a:pt x="3743036" y="1389712"/>
                  <a:pt x="3764999" y="1483230"/>
                </a:cubicBezTo>
                <a:cubicBezTo>
                  <a:pt x="3767833" y="1502359"/>
                  <a:pt x="3767833" y="1524321"/>
                  <a:pt x="3767833" y="1546284"/>
                </a:cubicBezTo>
                <a:close/>
              </a:path>
            </a:pathLst>
          </a:custGeom>
          <a:solidFill>
            <a:schemeClr val="accent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B9FBF4-3822-42E5-ACC8-CA3F8AB816B8}"/>
              </a:ext>
            </a:extLst>
          </p:cNvPr>
          <p:cNvSpPr/>
          <p:nvPr/>
        </p:nvSpPr>
        <p:spPr>
          <a:xfrm>
            <a:off x="8401130" y="4976049"/>
            <a:ext cx="759752" cy="431464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chemeClr val="accent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4B68F9-5450-4D70-BA90-4CC00C07A62B}"/>
              </a:ext>
            </a:extLst>
          </p:cNvPr>
          <p:cNvSpPr txBox="1"/>
          <p:nvPr/>
        </p:nvSpPr>
        <p:spPr>
          <a:xfrm>
            <a:off x="7910031" y="5574583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A64B8-E108-41CC-AB58-C2E5F888C4D1}"/>
              </a:ext>
            </a:extLst>
          </p:cNvPr>
          <p:cNvSpPr txBox="1"/>
          <p:nvPr/>
        </p:nvSpPr>
        <p:spPr>
          <a:xfrm>
            <a:off x="9988086" y="5574583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58419-4FE8-4874-9881-3650448F768C}"/>
              </a:ext>
            </a:extLst>
          </p:cNvPr>
          <p:cNvSpPr txBox="1"/>
          <p:nvPr/>
        </p:nvSpPr>
        <p:spPr>
          <a:xfrm>
            <a:off x="5831977" y="5574582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80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2F0FAC15-C53A-4157-A1C2-B6A1540F6AD2}"/>
              </a:ext>
            </a:extLst>
          </p:cNvPr>
          <p:cNvSpPr/>
          <p:nvPr/>
        </p:nvSpPr>
        <p:spPr>
          <a:xfrm>
            <a:off x="1602621" y="1876868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A9513269-1390-4044-AF95-E1C3E6CAC2D9}"/>
              </a:ext>
            </a:extLst>
          </p:cNvPr>
          <p:cNvSpPr/>
          <p:nvPr/>
        </p:nvSpPr>
        <p:spPr>
          <a:xfrm rot="10800000">
            <a:off x="1602620" y="2717041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9AFFA9F2-EB10-4511-B652-E289B5A25296}"/>
              </a:ext>
            </a:extLst>
          </p:cNvPr>
          <p:cNvSpPr/>
          <p:nvPr/>
        </p:nvSpPr>
        <p:spPr>
          <a:xfrm>
            <a:off x="1602620" y="3557214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ounded Rectangle 21">
            <a:extLst>
              <a:ext uri="{FF2B5EF4-FFF2-40B4-BE49-F238E27FC236}">
                <a16:creationId xmlns:a16="http://schemas.microsoft.com/office/drawing/2014/main" id="{B5A39D67-CE34-4EBA-B280-05DC9D71ED84}"/>
              </a:ext>
            </a:extLst>
          </p:cNvPr>
          <p:cNvSpPr/>
          <p:nvPr/>
        </p:nvSpPr>
        <p:spPr>
          <a:xfrm rot="10800000">
            <a:off x="1602620" y="4397387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45BE68-8FCE-4069-91EE-C298FD2966DE}"/>
              </a:ext>
            </a:extLst>
          </p:cNvPr>
          <p:cNvGrpSpPr/>
          <p:nvPr/>
        </p:nvGrpSpPr>
        <p:grpSpPr>
          <a:xfrm>
            <a:off x="907002" y="1876868"/>
            <a:ext cx="448344" cy="731520"/>
            <a:chOff x="702716" y="2158975"/>
            <a:chExt cx="448344" cy="731520"/>
          </a:xfrm>
          <a:solidFill>
            <a:schemeClr val="accent1"/>
          </a:solidFill>
        </p:grpSpPr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26F59282-9BA8-474A-A005-3D4B1502F917}"/>
                </a:ext>
              </a:extLst>
            </p:cNvPr>
            <p:cNvSpPr/>
            <p:nvPr/>
          </p:nvSpPr>
          <p:spPr>
            <a:xfrm>
              <a:off x="702716" y="2158975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F5A3B-DA8C-4D4E-9B36-03414CF0F81B}"/>
                </a:ext>
              </a:extLst>
            </p:cNvPr>
            <p:cNvSpPr txBox="1"/>
            <p:nvPr/>
          </p:nvSpPr>
          <p:spPr>
            <a:xfrm rot="16200000">
              <a:off x="596785" y="2340069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D3C086-0517-4A86-8B29-4E7796F860C2}"/>
              </a:ext>
            </a:extLst>
          </p:cNvPr>
          <p:cNvGrpSpPr/>
          <p:nvPr/>
        </p:nvGrpSpPr>
        <p:grpSpPr>
          <a:xfrm>
            <a:off x="907002" y="2717041"/>
            <a:ext cx="448344" cy="731520"/>
            <a:chOff x="702716" y="2999148"/>
            <a:chExt cx="448344" cy="731520"/>
          </a:xfrm>
          <a:solidFill>
            <a:schemeClr val="accent2"/>
          </a:solidFill>
        </p:grpSpPr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6E40D492-1CA4-45BC-813E-1BB8B5627B33}"/>
                </a:ext>
              </a:extLst>
            </p:cNvPr>
            <p:cNvSpPr/>
            <p:nvPr/>
          </p:nvSpPr>
          <p:spPr>
            <a:xfrm rot="10800000">
              <a:off x="702716" y="2999148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A12C85-054E-431D-85E2-B362D80A7653}"/>
                </a:ext>
              </a:extLst>
            </p:cNvPr>
            <p:cNvSpPr txBox="1"/>
            <p:nvPr/>
          </p:nvSpPr>
          <p:spPr>
            <a:xfrm rot="16200000">
              <a:off x="596785" y="3180242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5C549-3669-46A1-903A-8D1C22456D35}"/>
              </a:ext>
            </a:extLst>
          </p:cNvPr>
          <p:cNvGrpSpPr/>
          <p:nvPr/>
        </p:nvGrpSpPr>
        <p:grpSpPr>
          <a:xfrm>
            <a:off x="907002" y="3557214"/>
            <a:ext cx="448344" cy="731520"/>
            <a:chOff x="702716" y="3839321"/>
            <a:chExt cx="448344" cy="731520"/>
          </a:xfrm>
          <a:solidFill>
            <a:schemeClr val="accent3"/>
          </a:solidFill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086F9966-7A6E-4F41-A726-A9FD4E76BC46}"/>
                </a:ext>
              </a:extLst>
            </p:cNvPr>
            <p:cNvSpPr/>
            <p:nvPr/>
          </p:nvSpPr>
          <p:spPr>
            <a:xfrm>
              <a:off x="702716" y="3839321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B70384-E67B-4E40-958C-C886C9B89E8F}"/>
                </a:ext>
              </a:extLst>
            </p:cNvPr>
            <p:cNvSpPr txBox="1"/>
            <p:nvPr/>
          </p:nvSpPr>
          <p:spPr>
            <a:xfrm rot="16200000">
              <a:off x="596785" y="4020415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E3106-9E81-4B68-8A58-FFD65DF726A2}"/>
              </a:ext>
            </a:extLst>
          </p:cNvPr>
          <p:cNvGrpSpPr/>
          <p:nvPr/>
        </p:nvGrpSpPr>
        <p:grpSpPr>
          <a:xfrm>
            <a:off x="907002" y="4397387"/>
            <a:ext cx="448344" cy="731520"/>
            <a:chOff x="702716" y="4679494"/>
            <a:chExt cx="448344" cy="731520"/>
          </a:xfrm>
          <a:solidFill>
            <a:schemeClr val="accent4"/>
          </a:solidFill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726B13B2-6F54-4CA4-B16E-F532F4D61E62}"/>
                </a:ext>
              </a:extLst>
            </p:cNvPr>
            <p:cNvSpPr/>
            <p:nvPr/>
          </p:nvSpPr>
          <p:spPr>
            <a:xfrm rot="10800000">
              <a:off x="702716" y="4679494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4BD86C-9A00-4E85-A0FC-8B0E8FE061A7}"/>
                </a:ext>
              </a:extLst>
            </p:cNvPr>
            <p:cNvSpPr txBox="1"/>
            <p:nvPr/>
          </p:nvSpPr>
          <p:spPr>
            <a:xfrm rot="16200000">
              <a:off x="596785" y="4860588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13D26C3E-2116-45A1-B08D-3CC57767D903}"/>
              </a:ext>
            </a:extLst>
          </p:cNvPr>
          <p:cNvSpPr/>
          <p:nvPr/>
        </p:nvSpPr>
        <p:spPr>
          <a:xfrm rot="10800000">
            <a:off x="1602620" y="5237562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803D97-7E9C-4397-A442-184E46DF9184}"/>
              </a:ext>
            </a:extLst>
          </p:cNvPr>
          <p:cNvGrpSpPr/>
          <p:nvPr/>
        </p:nvGrpSpPr>
        <p:grpSpPr>
          <a:xfrm>
            <a:off x="907002" y="5237562"/>
            <a:ext cx="448344" cy="731520"/>
            <a:chOff x="702716" y="5519669"/>
            <a:chExt cx="448344" cy="731520"/>
          </a:xfrm>
          <a:solidFill>
            <a:schemeClr val="accent5"/>
          </a:solidFill>
        </p:grpSpPr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B7E1CB-0EBE-4333-9BEE-B7D9103E4B0B}"/>
                </a:ext>
              </a:extLst>
            </p:cNvPr>
            <p:cNvSpPr/>
            <p:nvPr/>
          </p:nvSpPr>
          <p:spPr>
            <a:xfrm rot="10800000">
              <a:off x="702716" y="5519669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36DF14-BF3A-474E-AC92-A08B76ABB289}"/>
                </a:ext>
              </a:extLst>
            </p:cNvPr>
            <p:cNvSpPr txBox="1"/>
            <p:nvPr/>
          </p:nvSpPr>
          <p:spPr>
            <a:xfrm rot="16200000">
              <a:off x="596785" y="5700763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BDD5E08-40A0-45B0-9CC6-D8AFF0268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92897"/>
              </p:ext>
            </p:extLst>
          </p:nvPr>
        </p:nvGraphicFramePr>
        <p:xfrm>
          <a:off x="1741251" y="1452590"/>
          <a:ext cx="9543745" cy="4516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651">
                  <a:extLst>
                    <a:ext uri="{9D8B030D-6E8A-4147-A177-3AD203B41FA5}">
                      <a16:colId xmlns:a16="http://schemas.microsoft.com/office/drawing/2014/main" val="1920603652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20076574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92692958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1892297329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2816025906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1003049150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2676757298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2933213685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1617553086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1606730563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1811026312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3630387194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18987210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THU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59937"/>
                  </a:ext>
                </a:extLst>
              </a:tr>
              <a:tr h="54221"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0527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Easy to change colors.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Simple PowerPoint Presentation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Add Contents 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Presentation.</a:t>
                      </a:r>
                      <a:endParaRPr lang="ko-KR" altLang="en-US" sz="120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27403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03533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Add Contents 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609982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65655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Simple PowerPoint Presentation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Arial" pitchFamily="34" charset="0"/>
                          <a:cs typeface="Arial" pitchFamily="34" charset="0"/>
                        </a:rPr>
                        <a:t>Get a modern PowerPoint  Presentation </a:t>
                      </a: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687348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6227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378911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14188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Add Contents 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Arial" pitchFamily="34" charset="0"/>
                          <a:cs typeface="Arial" pitchFamily="34" charset="0"/>
                        </a:rPr>
                        <a:t>Get a modern PowerPoint  Presentation </a:t>
                      </a: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22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90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902BD4E-B5CD-4509-9503-3CBE3C0FE22C}"/>
              </a:ext>
            </a:extLst>
          </p:cNvPr>
          <p:cNvSpPr/>
          <p:nvPr/>
        </p:nvSpPr>
        <p:spPr>
          <a:xfrm>
            <a:off x="4965404" y="0"/>
            <a:ext cx="7226595" cy="6858000"/>
          </a:xfrm>
          <a:custGeom>
            <a:avLst/>
            <a:gdLst>
              <a:gd name="connsiteX0" fmla="*/ 2444074 w 7593192"/>
              <a:gd name="connsiteY0" fmla="*/ 0 h 6858000"/>
              <a:gd name="connsiteX1" fmla="*/ 7593192 w 7593192"/>
              <a:gd name="connsiteY1" fmla="*/ 0 h 6858000"/>
              <a:gd name="connsiteX2" fmla="*/ 7593192 w 7593192"/>
              <a:gd name="connsiteY2" fmla="*/ 6858000 h 6858000"/>
              <a:gd name="connsiteX3" fmla="*/ 0 w 75931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3192" h="6858000">
                <a:moveTo>
                  <a:pt x="2444074" y="0"/>
                </a:moveTo>
                <a:lnTo>
                  <a:pt x="7593192" y="0"/>
                </a:lnTo>
                <a:lnTo>
                  <a:pt x="7593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942780" y="3748803"/>
            <a:ext cx="524921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A2257-9C60-458F-A0C6-60722E460167}"/>
              </a:ext>
            </a:extLst>
          </p:cNvPr>
          <p:cNvSpPr txBox="1"/>
          <p:nvPr/>
        </p:nvSpPr>
        <p:spPr>
          <a:xfrm>
            <a:off x="6942781" y="3013501"/>
            <a:ext cx="52492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C4AAD5-E606-4A8E-BFE4-6B05592F47A0}"/>
              </a:ext>
            </a:extLst>
          </p:cNvPr>
          <p:cNvSpPr/>
          <p:nvPr/>
        </p:nvSpPr>
        <p:spPr>
          <a:xfrm rot="17321824">
            <a:off x="2193977" y="3256807"/>
            <a:ext cx="7356632" cy="344385"/>
          </a:xfrm>
          <a:custGeom>
            <a:avLst/>
            <a:gdLst>
              <a:gd name="connsiteX0" fmla="*/ 7310831 w 7356632"/>
              <a:gd name="connsiteY0" fmla="*/ 209050 h 344385"/>
              <a:gd name="connsiteX1" fmla="*/ 7310831 w 7356632"/>
              <a:gd name="connsiteY1" fmla="*/ 209050 h 344385"/>
              <a:gd name="connsiteX2" fmla="*/ 7356632 w 7356632"/>
              <a:gd name="connsiteY2" fmla="*/ 344385 h 344385"/>
              <a:gd name="connsiteX3" fmla="*/ 116548 w 7356632"/>
              <a:gd name="connsiteY3" fmla="*/ 344385 h 344385"/>
              <a:gd name="connsiteX4" fmla="*/ 70748 w 7356632"/>
              <a:gd name="connsiteY4" fmla="*/ 209050 h 344385"/>
              <a:gd name="connsiteX5" fmla="*/ 70748 w 7356632"/>
              <a:gd name="connsiteY5" fmla="*/ 209050 h 344385"/>
              <a:gd name="connsiteX6" fmla="*/ 0 w 7356632"/>
              <a:gd name="connsiteY6" fmla="*/ 0 h 344385"/>
              <a:gd name="connsiteX7" fmla="*/ 7240083 w 7356632"/>
              <a:gd name="connsiteY7" fmla="*/ 0 h 34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56632" h="344385">
                <a:moveTo>
                  <a:pt x="7310831" y="209050"/>
                </a:moveTo>
                <a:lnTo>
                  <a:pt x="7310831" y="209050"/>
                </a:lnTo>
                <a:lnTo>
                  <a:pt x="7356632" y="344385"/>
                </a:lnTo>
                <a:lnTo>
                  <a:pt x="116548" y="344385"/>
                </a:lnTo>
                <a:lnTo>
                  <a:pt x="70748" y="209050"/>
                </a:lnTo>
                <a:lnTo>
                  <a:pt x="70748" y="209050"/>
                </a:lnTo>
                <a:lnTo>
                  <a:pt x="0" y="0"/>
                </a:lnTo>
                <a:lnTo>
                  <a:pt x="7240083" y="0"/>
                </a:lnTo>
                <a:close/>
              </a:path>
            </a:pathLst>
          </a:cu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544FE9-F3C6-42D7-8E43-E7A9AA9C8A96}"/>
              </a:ext>
            </a:extLst>
          </p:cNvPr>
          <p:cNvSpPr/>
          <p:nvPr/>
        </p:nvSpPr>
        <p:spPr>
          <a:xfrm rot="17321824">
            <a:off x="6870347" y="5820189"/>
            <a:ext cx="2069178" cy="209050"/>
          </a:xfrm>
          <a:custGeom>
            <a:avLst/>
            <a:gdLst>
              <a:gd name="connsiteX0" fmla="*/ 1998431 w 2069178"/>
              <a:gd name="connsiteY0" fmla="*/ 0 h 209050"/>
              <a:gd name="connsiteX1" fmla="*/ 2069178 w 2069178"/>
              <a:gd name="connsiteY1" fmla="*/ 209050 h 209050"/>
              <a:gd name="connsiteX2" fmla="*/ 70747 w 2069178"/>
              <a:gd name="connsiteY2" fmla="*/ 209050 h 209050"/>
              <a:gd name="connsiteX3" fmla="*/ 0 w 2069178"/>
              <a:gd name="connsiteY3" fmla="*/ 0 h 2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178" h="209050">
                <a:moveTo>
                  <a:pt x="1998431" y="0"/>
                </a:moveTo>
                <a:lnTo>
                  <a:pt x="2069178" y="209050"/>
                </a:lnTo>
                <a:lnTo>
                  <a:pt x="70747" y="209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93CB09-BD6C-41EB-9C49-9C28854D8717}"/>
              </a:ext>
            </a:extLst>
          </p:cNvPr>
          <p:cNvSpPr/>
          <p:nvPr/>
        </p:nvSpPr>
        <p:spPr>
          <a:xfrm rot="17321824">
            <a:off x="9342216" y="1098633"/>
            <a:ext cx="2611128" cy="209050"/>
          </a:xfrm>
          <a:custGeom>
            <a:avLst/>
            <a:gdLst>
              <a:gd name="connsiteX0" fmla="*/ 2611128 w 2611128"/>
              <a:gd name="connsiteY0" fmla="*/ 209050 h 209050"/>
              <a:gd name="connsiteX1" fmla="*/ 70748 w 2611128"/>
              <a:gd name="connsiteY1" fmla="*/ 209050 h 209050"/>
              <a:gd name="connsiteX2" fmla="*/ 0 w 2611128"/>
              <a:gd name="connsiteY2" fmla="*/ 0 h 209050"/>
              <a:gd name="connsiteX3" fmla="*/ 2540380 w 2611128"/>
              <a:gd name="connsiteY3" fmla="*/ 0 h 2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1128" h="209050">
                <a:moveTo>
                  <a:pt x="2611128" y="209050"/>
                </a:moveTo>
                <a:lnTo>
                  <a:pt x="70748" y="209050"/>
                </a:lnTo>
                <a:lnTo>
                  <a:pt x="0" y="0"/>
                </a:lnTo>
                <a:lnTo>
                  <a:pt x="25403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77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BBED77-FD84-44EC-A94B-C143428623F3}"/>
              </a:ext>
            </a:extLst>
          </p:cNvPr>
          <p:cNvSpPr txBox="1"/>
          <p:nvPr/>
        </p:nvSpPr>
        <p:spPr>
          <a:xfrm>
            <a:off x="8745334" y="3002999"/>
            <a:ext cx="291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F109EF-F655-449C-AA63-7FC49FD60E1B}"/>
              </a:ext>
            </a:extLst>
          </p:cNvPr>
          <p:cNvSpPr/>
          <p:nvPr/>
        </p:nvSpPr>
        <p:spPr>
          <a:xfrm>
            <a:off x="761989" y="4359335"/>
            <a:ext cx="4280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800" dirty="0">
                <a:solidFill>
                  <a:schemeClr val="accent1"/>
                </a:solidFill>
              </a:rPr>
              <a:t>CHANGE YOUR LIFE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BCF120-CFB3-4F60-91A6-1EDBA5971242}"/>
              </a:ext>
            </a:extLst>
          </p:cNvPr>
          <p:cNvSpPr/>
          <p:nvPr/>
        </p:nvSpPr>
        <p:spPr>
          <a:xfrm>
            <a:off x="761988" y="4675951"/>
            <a:ext cx="42807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Fitness GYM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F89E25-6512-4734-A1F1-96C3D4975C5F}"/>
              </a:ext>
            </a:extLst>
          </p:cNvPr>
          <p:cNvSpPr txBox="1"/>
          <p:nvPr/>
        </p:nvSpPr>
        <p:spPr>
          <a:xfrm>
            <a:off x="761987" y="5546565"/>
            <a:ext cx="4280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9F9299-88F9-4EFE-BEA3-3B76FF9A5762}"/>
              </a:ext>
            </a:extLst>
          </p:cNvPr>
          <p:cNvGrpSpPr/>
          <p:nvPr/>
        </p:nvGrpSpPr>
        <p:grpSpPr>
          <a:xfrm>
            <a:off x="6583363" y="4329006"/>
            <a:ext cx="565861" cy="693890"/>
            <a:chOff x="9059968" y="1747645"/>
            <a:chExt cx="850871" cy="104338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03D5D83-0B24-49BF-A1F3-F7FDDF58B6BB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39C4A780-EC2B-4A0D-8B9A-45D75D1AE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26">
                <a:extLst>
                  <a:ext uri="{FF2B5EF4-FFF2-40B4-BE49-F238E27FC236}">
                    <a16:creationId xmlns:a16="http://schemas.microsoft.com/office/drawing/2014/main" id="{003F19B3-6E77-4669-90C2-1BB0E2ED3DF8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43C1A6-73A4-4E6D-82F2-DC6B0C87EC23}"/>
                </a:ext>
              </a:extLst>
            </p:cNvPr>
            <p:cNvSpPr txBox="1"/>
            <p:nvPr/>
          </p:nvSpPr>
          <p:spPr>
            <a:xfrm>
              <a:off x="9120516" y="2184017"/>
              <a:ext cx="729774" cy="4627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EFF467-3003-44E2-9D9B-FC890EF00F08}"/>
              </a:ext>
            </a:extLst>
          </p:cNvPr>
          <p:cNvGrpSpPr/>
          <p:nvPr/>
        </p:nvGrpSpPr>
        <p:grpSpPr>
          <a:xfrm>
            <a:off x="8415551" y="4188288"/>
            <a:ext cx="680616" cy="834608"/>
            <a:chOff x="9059968" y="1747645"/>
            <a:chExt cx="850871" cy="104338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215058-2180-40A9-AFC1-91317F16C046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FC903FD-D944-475C-B19E-E8880CD34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E3DD25F7-3332-4E49-92F5-724C0CB6561E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25C13B-DB0E-4802-B3FF-458A2553488A}"/>
                </a:ext>
              </a:extLst>
            </p:cNvPr>
            <p:cNvSpPr txBox="1"/>
            <p:nvPr/>
          </p:nvSpPr>
          <p:spPr>
            <a:xfrm>
              <a:off x="9120516" y="2177132"/>
              <a:ext cx="729774" cy="461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6709A5-F710-4D7C-B8B0-5B49B0EDDEE7}"/>
              </a:ext>
            </a:extLst>
          </p:cNvPr>
          <p:cNvGrpSpPr/>
          <p:nvPr/>
        </p:nvGrpSpPr>
        <p:grpSpPr>
          <a:xfrm>
            <a:off x="10362494" y="4025558"/>
            <a:ext cx="813321" cy="997338"/>
            <a:chOff x="9059968" y="1747645"/>
            <a:chExt cx="850871" cy="104338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7D7D9E-30E4-4178-9F54-FD4868A103C2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202CCFA-79CC-4225-BC71-2CB0797A3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C4773B1A-0E48-4E44-A2B7-98AE78870F39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C7584A-D0DE-484B-B2E1-783A67FDAFDD}"/>
                </a:ext>
              </a:extLst>
            </p:cNvPr>
            <p:cNvSpPr txBox="1"/>
            <p:nvPr/>
          </p:nvSpPr>
          <p:spPr>
            <a:xfrm>
              <a:off x="9120517" y="2171592"/>
              <a:ext cx="729774" cy="4829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BF283D1-0C67-41AC-8AB2-7E597FC13A0B}"/>
              </a:ext>
            </a:extLst>
          </p:cNvPr>
          <p:cNvSpPr txBox="1"/>
          <p:nvPr/>
        </p:nvSpPr>
        <p:spPr>
          <a:xfrm>
            <a:off x="5954167" y="5240953"/>
            <a:ext cx="182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0D05B-5487-4506-9CC0-A8208A5F0477}"/>
              </a:ext>
            </a:extLst>
          </p:cNvPr>
          <p:cNvSpPr txBox="1"/>
          <p:nvPr/>
        </p:nvSpPr>
        <p:spPr>
          <a:xfrm>
            <a:off x="7905162" y="5240952"/>
            <a:ext cx="182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5D8716-FF73-46A4-8FA1-6B9BFB223CAC}"/>
              </a:ext>
            </a:extLst>
          </p:cNvPr>
          <p:cNvSpPr txBox="1"/>
          <p:nvPr/>
        </p:nvSpPr>
        <p:spPr>
          <a:xfrm>
            <a:off x="9856156" y="5240951"/>
            <a:ext cx="182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BD760-54C5-4E9E-8D20-9D1A88858500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61">
            <a:extLst>
              <a:ext uri="{FF2B5EF4-FFF2-40B4-BE49-F238E27FC236}">
                <a16:creationId xmlns:a16="http://schemas.microsoft.com/office/drawing/2014/main" id="{4F5AC25A-D9A5-4723-89DD-0D2F426155CB}"/>
              </a:ext>
            </a:extLst>
          </p:cNvPr>
          <p:cNvSpPr/>
          <p:nvPr/>
        </p:nvSpPr>
        <p:spPr>
          <a:xfrm rot="3584032">
            <a:off x="4999627" y="1762915"/>
            <a:ext cx="2921856" cy="3834460"/>
          </a:xfrm>
          <a:custGeom>
            <a:avLst/>
            <a:gdLst/>
            <a:ahLst/>
            <a:cxnLst/>
            <a:rect l="l" t="t" r="r" b="b"/>
            <a:pathLst>
              <a:path w="2571340" h="3374463">
                <a:moveTo>
                  <a:pt x="194133" y="1409566"/>
                </a:moveTo>
                <a:lnTo>
                  <a:pt x="344169" y="1502938"/>
                </a:lnTo>
                <a:cubicBezTo>
                  <a:pt x="73307" y="1938169"/>
                  <a:pt x="136087" y="2502332"/>
                  <a:pt x="496001" y="2867371"/>
                </a:cubicBezTo>
                <a:cubicBezTo>
                  <a:pt x="855916" y="3232410"/>
                  <a:pt x="1419135" y="3303158"/>
                  <a:pt x="1858151" y="3038476"/>
                </a:cubicBezTo>
                <a:cubicBezTo>
                  <a:pt x="2297167" y="2773793"/>
                  <a:pt x="2497527" y="2242683"/>
                  <a:pt x="2342723" y="1753984"/>
                </a:cubicBezTo>
                <a:cubicBezTo>
                  <a:pt x="2190311" y="1272834"/>
                  <a:pt x="1732744" y="956291"/>
                  <a:pt x="1230673" y="982086"/>
                </a:cubicBezTo>
                <a:lnTo>
                  <a:pt x="1230777" y="982870"/>
                </a:lnTo>
                <a:lnTo>
                  <a:pt x="970744" y="982870"/>
                </a:lnTo>
                <a:lnTo>
                  <a:pt x="1100761" y="0"/>
                </a:lnTo>
                <a:lnTo>
                  <a:pt x="1207395" y="806117"/>
                </a:lnTo>
                <a:cubicBezTo>
                  <a:pt x="1795169" y="769721"/>
                  <a:pt x="2333023" y="1138157"/>
                  <a:pt x="2511192" y="1700619"/>
                </a:cubicBezTo>
                <a:cubicBezTo>
                  <a:pt x="2690666" y="2267201"/>
                  <a:pt x="2458375" y="2882952"/>
                  <a:pt x="1949395" y="3189817"/>
                </a:cubicBezTo>
                <a:cubicBezTo>
                  <a:pt x="1440415" y="3496681"/>
                  <a:pt x="787436" y="3414658"/>
                  <a:pt x="370163" y="2991444"/>
                </a:cubicBezTo>
                <a:cubicBezTo>
                  <a:pt x="-47111" y="2568231"/>
                  <a:pt x="-119895" y="1914158"/>
                  <a:pt x="194133" y="1409566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4AF415-9720-4D53-9C90-9F91ACE0C823}"/>
              </a:ext>
            </a:extLst>
          </p:cNvPr>
          <p:cNvSpPr/>
          <p:nvPr/>
        </p:nvSpPr>
        <p:spPr>
          <a:xfrm>
            <a:off x="5732424" y="2210424"/>
            <a:ext cx="762478" cy="762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6A52FB-39EA-400F-B1C7-5FA4A3AA06B6}"/>
              </a:ext>
            </a:extLst>
          </p:cNvPr>
          <p:cNvSpPr/>
          <p:nvPr/>
        </p:nvSpPr>
        <p:spPr>
          <a:xfrm>
            <a:off x="5732424" y="4847364"/>
            <a:ext cx="762478" cy="762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9F1050-90A9-44CC-B135-307F41B3695F}"/>
              </a:ext>
            </a:extLst>
          </p:cNvPr>
          <p:cNvSpPr/>
          <p:nvPr/>
        </p:nvSpPr>
        <p:spPr>
          <a:xfrm>
            <a:off x="4362386" y="3501276"/>
            <a:ext cx="762478" cy="7624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228F15-4E19-4E81-A241-7D7C6637E896}"/>
              </a:ext>
            </a:extLst>
          </p:cNvPr>
          <p:cNvSpPr/>
          <p:nvPr/>
        </p:nvSpPr>
        <p:spPr>
          <a:xfrm>
            <a:off x="6993662" y="3501276"/>
            <a:ext cx="762478" cy="762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50239-E572-41A7-BE4C-6D224032373F}"/>
              </a:ext>
            </a:extLst>
          </p:cNvPr>
          <p:cNvSpPr txBox="1"/>
          <p:nvPr/>
        </p:nvSpPr>
        <p:spPr>
          <a:xfrm>
            <a:off x="5849810" y="234997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079B-4F4A-487A-8F38-62B77CF94173}"/>
              </a:ext>
            </a:extLst>
          </p:cNvPr>
          <p:cNvSpPr txBox="1"/>
          <p:nvPr/>
        </p:nvSpPr>
        <p:spPr>
          <a:xfrm>
            <a:off x="4479771" y="365168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2C1B9-AC28-4B27-B9F9-7B0DB5F62CC3}"/>
              </a:ext>
            </a:extLst>
          </p:cNvPr>
          <p:cNvSpPr txBox="1"/>
          <p:nvPr/>
        </p:nvSpPr>
        <p:spPr>
          <a:xfrm>
            <a:off x="5849810" y="499777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DC222-9421-486A-A9AC-1EAB8058EAC2}"/>
              </a:ext>
            </a:extLst>
          </p:cNvPr>
          <p:cNvSpPr txBox="1"/>
          <p:nvPr/>
        </p:nvSpPr>
        <p:spPr>
          <a:xfrm>
            <a:off x="7111047" y="365168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6CEED-DB5A-4539-9EC9-FA7695AB1362}"/>
              </a:ext>
            </a:extLst>
          </p:cNvPr>
          <p:cNvGrpSpPr/>
          <p:nvPr/>
        </p:nvGrpSpPr>
        <p:grpSpPr>
          <a:xfrm>
            <a:off x="1866901" y="1731162"/>
            <a:ext cx="3563549" cy="863358"/>
            <a:chOff x="803640" y="3362835"/>
            <a:chExt cx="2059657" cy="863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CCDC4-A02A-487F-B961-86BBD4A1490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C3632-7C4A-4C6F-AE8B-DF3FBDA48AC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764A50-E71E-4D7D-A4DA-368CFB753F4F}"/>
              </a:ext>
            </a:extLst>
          </p:cNvPr>
          <p:cNvGrpSpPr/>
          <p:nvPr/>
        </p:nvGrpSpPr>
        <p:grpSpPr>
          <a:xfrm>
            <a:off x="704851" y="3449878"/>
            <a:ext cx="3505135" cy="863358"/>
            <a:chOff x="803640" y="3362835"/>
            <a:chExt cx="2059657" cy="8633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DA38B-7798-433A-A23F-B25D545187C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6C41D2-F927-4123-BA4F-23C58EBDB31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EA5FF-1D8F-41DD-9526-C943DD215A79}"/>
              </a:ext>
            </a:extLst>
          </p:cNvPr>
          <p:cNvGrpSpPr/>
          <p:nvPr/>
        </p:nvGrpSpPr>
        <p:grpSpPr>
          <a:xfrm>
            <a:off x="1866901" y="5133917"/>
            <a:ext cx="3563549" cy="863358"/>
            <a:chOff x="803640" y="3362835"/>
            <a:chExt cx="2059657" cy="8633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1790C-441C-414B-A2BD-840EFDE73DC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B5E6F-6F98-4718-90F5-80C77D8B717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048A06-FC0A-4CC4-B5F8-1089FDE21B44}"/>
              </a:ext>
            </a:extLst>
          </p:cNvPr>
          <p:cNvGrpSpPr/>
          <p:nvPr/>
        </p:nvGrpSpPr>
        <p:grpSpPr>
          <a:xfrm>
            <a:off x="7920795" y="3449878"/>
            <a:ext cx="3499680" cy="863358"/>
            <a:chOff x="803640" y="3362835"/>
            <a:chExt cx="2059657" cy="863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A2FD2F-A538-4142-ABB7-58385EC9CBD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DBAA8-7BC5-45BF-8275-E7F6D2A5C6A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841A32-9311-4812-8E48-5D2877AC4046}"/>
              </a:ext>
            </a:extLst>
          </p:cNvPr>
          <p:cNvGrpSpPr/>
          <p:nvPr/>
        </p:nvGrpSpPr>
        <p:grpSpPr>
          <a:xfrm>
            <a:off x="5413614" y="3375854"/>
            <a:ext cx="1385637" cy="730816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702674F-C44F-4677-9ACB-4BD60C9E1EAC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EF1CE98-F473-4FD1-8182-B4B3F0169D79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1EF19A-5855-44CA-85D8-F9F0E343D66A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F3A53AB-96B4-467F-87EE-60BA33E957E0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082694-521F-4692-A647-C0B6E5D62CFB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3FE593-DCA7-4101-82C6-DDC2185ADDD7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1C7C512-039E-4418-BB98-B08F9C7A8FB8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FC14DB-E199-40E4-9E54-A07BC7BD7058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306A57-56D9-4502-B8C5-F2F17BA60D85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1528D4-819E-4595-B4FB-0DD3618E6403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849E88-5222-4B6F-87BF-90DAA194DB25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E0A4AED-C8BF-4720-8868-35730779430F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6A0EAF-7805-40FF-BF78-6A1739660DAC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2ED91FD-CE06-4C1D-A61F-7DD7CD70C493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18452E2-3B7B-4438-A730-C18E7F55A176}"/>
              </a:ext>
            </a:extLst>
          </p:cNvPr>
          <p:cNvSpPr txBox="1"/>
          <p:nvPr/>
        </p:nvSpPr>
        <p:spPr>
          <a:xfrm>
            <a:off x="5085305" y="4236807"/>
            <a:ext cx="203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B3A40B-BD5F-40F5-BD30-772C84253C87}"/>
              </a:ext>
            </a:extLst>
          </p:cNvPr>
          <p:cNvGrpSpPr/>
          <p:nvPr/>
        </p:nvGrpSpPr>
        <p:grpSpPr>
          <a:xfrm rot="1005174">
            <a:off x="8238442" y="1276201"/>
            <a:ext cx="1362067" cy="1358515"/>
            <a:chOff x="5137988" y="1148280"/>
            <a:chExt cx="1160378" cy="1157352"/>
          </a:xfrm>
        </p:grpSpPr>
        <p:sp>
          <p:nvSpPr>
            <p:cNvPr id="57" name="Isosceles Triangle 49">
              <a:extLst>
                <a:ext uri="{FF2B5EF4-FFF2-40B4-BE49-F238E27FC236}">
                  <a16:creationId xmlns:a16="http://schemas.microsoft.com/office/drawing/2014/main" id="{A82FC166-4587-4E51-8736-8A81B22A1E55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47">
              <a:extLst>
                <a:ext uri="{FF2B5EF4-FFF2-40B4-BE49-F238E27FC236}">
                  <a16:creationId xmlns:a16="http://schemas.microsoft.com/office/drawing/2014/main" id="{0E64637E-9984-42FB-9FE7-B375CC90C284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47">
              <a:extLst>
                <a:ext uri="{FF2B5EF4-FFF2-40B4-BE49-F238E27FC236}">
                  <a16:creationId xmlns:a16="http://schemas.microsoft.com/office/drawing/2014/main" id="{CAB4BB4E-7965-4FFF-B505-1FB84CE0A61C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395E079-B668-499E-975D-BC4CAA75015E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3D55636-774C-4A94-A656-692C1976FC27}"/>
              </a:ext>
            </a:extLst>
          </p:cNvPr>
          <p:cNvSpPr txBox="1"/>
          <p:nvPr/>
        </p:nvSpPr>
        <p:spPr>
          <a:xfrm>
            <a:off x="8417337" y="5268961"/>
            <a:ext cx="313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89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5ACC33-4E30-4BA4-8381-D196AC113479}"/>
              </a:ext>
            </a:extLst>
          </p:cNvPr>
          <p:cNvSpPr/>
          <p:nvPr/>
        </p:nvSpPr>
        <p:spPr>
          <a:xfrm>
            <a:off x="3325447" y="0"/>
            <a:ext cx="8866553" cy="6858000"/>
          </a:xfrm>
          <a:custGeom>
            <a:avLst/>
            <a:gdLst>
              <a:gd name="connsiteX0" fmla="*/ 2326075 w 8866553"/>
              <a:gd name="connsiteY0" fmla="*/ 0 h 6858000"/>
              <a:gd name="connsiteX1" fmla="*/ 6673318 w 8866553"/>
              <a:gd name="connsiteY1" fmla="*/ 0 h 6858000"/>
              <a:gd name="connsiteX2" fmla="*/ 7226595 w 8866553"/>
              <a:gd name="connsiteY2" fmla="*/ 0 h 6858000"/>
              <a:gd name="connsiteX3" fmla="*/ 8866553 w 8866553"/>
              <a:gd name="connsiteY3" fmla="*/ 0 h 6858000"/>
              <a:gd name="connsiteX4" fmla="*/ 8866553 w 8866553"/>
              <a:gd name="connsiteY4" fmla="*/ 6858000 h 6858000"/>
              <a:gd name="connsiteX5" fmla="*/ 7226595 w 8866553"/>
              <a:gd name="connsiteY5" fmla="*/ 6858000 h 6858000"/>
              <a:gd name="connsiteX6" fmla="*/ 6673318 w 8866553"/>
              <a:gd name="connsiteY6" fmla="*/ 6858000 h 6858000"/>
              <a:gd name="connsiteX7" fmla="*/ 0 w 886655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6553" h="6858000">
                <a:moveTo>
                  <a:pt x="2326075" y="0"/>
                </a:moveTo>
                <a:lnTo>
                  <a:pt x="6673318" y="0"/>
                </a:lnTo>
                <a:lnTo>
                  <a:pt x="7226595" y="0"/>
                </a:lnTo>
                <a:lnTo>
                  <a:pt x="8866553" y="0"/>
                </a:lnTo>
                <a:lnTo>
                  <a:pt x="8866553" y="6858000"/>
                </a:lnTo>
                <a:lnTo>
                  <a:pt x="7226595" y="6858000"/>
                </a:lnTo>
                <a:lnTo>
                  <a:pt x="66733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3857B0-AF89-4F05-B8EB-5A10D999A175}"/>
              </a:ext>
            </a:extLst>
          </p:cNvPr>
          <p:cNvGrpSpPr/>
          <p:nvPr/>
        </p:nvGrpSpPr>
        <p:grpSpPr>
          <a:xfrm>
            <a:off x="3281288" y="-249316"/>
            <a:ext cx="1673630" cy="7356632"/>
            <a:chOff x="3281288" y="-249316"/>
            <a:chExt cx="1673630" cy="735663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644963-C619-42E5-99ED-59807A2104D8}"/>
                </a:ext>
              </a:extLst>
            </p:cNvPr>
            <p:cNvSpPr/>
            <p:nvPr/>
          </p:nvSpPr>
          <p:spPr>
            <a:xfrm rot="17321824">
              <a:off x="593776" y="3256807"/>
              <a:ext cx="7356632" cy="344385"/>
            </a:xfrm>
            <a:custGeom>
              <a:avLst/>
              <a:gdLst>
                <a:gd name="connsiteX0" fmla="*/ 7310831 w 7356632"/>
                <a:gd name="connsiteY0" fmla="*/ 209050 h 344385"/>
                <a:gd name="connsiteX1" fmla="*/ 7310831 w 7356632"/>
                <a:gd name="connsiteY1" fmla="*/ 209050 h 344385"/>
                <a:gd name="connsiteX2" fmla="*/ 7356632 w 7356632"/>
                <a:gd name="connsiteY2" fmla="*/ 344385 h 344385"/>
                <a:gd name="connsiteX3" fmla="*/ 116548 w 7356632"/>
                <a:gd name="connsiteY3" fmla="*/ 344385 h 344385"/>
                <a:gd name="connsiteX4" fmla="*/ 70748 w 7356632"/>
                <a:gd name="connsiteY4" fmla="*/ 209050 h 344385"/>
                <a:gd name="connsiteX5" fmla="*/ 70748 w 7356632"/>
                <a:gd name="connsiteY5" fmla="*/ 209050 h 344385"/>
                <a:gd name="connsiteX6" fmla="*/ 0 w 7356632"/>
                <a:gd name="connsiteY6" fmla="*/ 0 h 344385"/>
                <a:gd name="connsiteX7" fmla="*/ 7240083 w 7356632"/>
                <a:gd name="connsiteY7" fmla="*/ 0 h 3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6632" h="344385">
                  <a:moveTo>
                    <a:pt x="7310831" y="209050"/>
                  </a:moveTo>
                  <a:lnTo>
                    <a:pt x="7310831" y="209050"/>
                  </a:lnTo>
                  <a:lnTo>
                    <a:pt x="7356632" y="344385"/>
                  </a:lnTo>
                  <a:lnTo>
                    <a:pt x="116548" y="344385"/>
                  </a:lnTo>
                  <a:lnTo>
                    <a:pt x="70748" y="209050"/>
                  </a:lnTo>
                  <a:lnTo>
                    <a:pt x="70748" y="209050"/>
                  </a:lnTo>
                  <a:lnTo>
                    <a:pt x="0" y="0"/>
                  </a:lnTo>
                  <a:lnTo>
                    <a:pt x="7240083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33FFF9-3969-4F43-A4F1-593B96CF8A92}"/>
                </a:ext>
              </a:extLst>
            </p:cNvPr>
            <p:cNvSpPr/>
            <p:nvPr/>
          </p:nvSpPr>
          <p:spPr>
            <a:xfrm rot="17321824">
              <a:off x="2350312" y="2108476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1D8BAA-31E1-40F3-AEF5-85724B29B940}"/>
                </a:ext>
              </a:extLst>
            </p:cNvPr>
            <p:cNvSpPr/>
            <p:nvPr/>
          </p:nvSpPr>
          <p:spPr>
            <a:xfrm rot="17321824">
              <a:off x="2427901" y="5809869"/>
              <a:ext cx="2245912" cy="50287"/>
            </a:xfrm>
            <a:custGeom>
              <a:avLst/>
              <a:gdLst>
                <a:gd name="connsiteX0" fmla="*/ 2245912 w 2245912"/>
                <a:gd name="connsiteY0" fmla="*/ 50287 h 50287"/>
                <a:gd name="connsiteX1" fmla="*/ 17019 w 2245912"/>
                <a:gd name="connsiteY1" fmla="*/ 50287 h 50287"/>
                <a:gd name="connsiteX2" fmla="*/ 0 w 2245912"/>
                <a:gd name="connsiteY2" fmla="*/ 0 h 50287"/>
                <a:gd name="connsiteX3" fmla="*/ 2228893 w 224591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912" h="50287">
                  <a:moveTo>
                    <a:pt x="2245912" y="50287"/>
                  </a:moveTo>
                  <a:lnTo>
                    <a:pt x="17019" y="50287"/>
                  </a:lnTo>
                  <a:lnTo>
                    <a:pt x="0" y="0"/>
                  </a:lnTo>
                  <a:lnTo>
                    <a:pt x="222889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0C1D3D-6AE9-408F-9F70-37AAC5286EA6}"/>
                </a:ext>
              </a:extLst>
            </p:cNvPr>
            <p:cNvSpPr/>
            <p:nvPr/>
          </p:nvSpPr>
          <p:spPr>
            <a:xfrm rot="17321824">
              <a:off x="1296882" y="4699238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CD6E1C-578F-4D95-862A-D4587E44339A}"/>
                </a:ext>
              </a:extLst>
            </p:cNvPr>
            <p:cNvSpPr/>
            <p:nvPr/>
          </p:nvSpPr>
          <p:spPr>
            <a:xfrm rot="17321824">
              <a:off x="2690093" y="6289750"/>
              <a:ext cx="1232678" cy="50287"/>
            </a:xfrm>
            <a:custGeom>
              <a:avLst/>
              <a:gdLst>
                <a:gd name="connsiteX0" fmla="*/ 1232678 w 1232678"/>
                <a:gd name="connsiteY0" fmla="*/ 50287 h 50287"/>
                <a:gd name="connsiteX1" fmla="*/ 17018 w 1232678"/>
                <a:gd name="connsiteY1" fmla="*/ 50287 h 50287"/>
                <a:gd name="connsiteX2" fmla="*/ 0 w 1232678"/>
                <a:gd name="connsiteY2" fmla="*/ 0 h 50287"/>
                <a:gd name="connsiteX3" fmla="*/ 1215659 w 1232678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78" h="50287">
                  <a:moveTo>
                    <a:pt x="1232678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1215659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4B2297-0573-4297-B286-7D3E947E469C}"/>
                </a:ext>
              </a:extLst>
            </p:cNvPr>
            <p:cNvSpPr/>
            <p:nvPr/>
          </p:nvSpPr>
          <p:spPr>
            <a:xfrm rot="17321824">
              <a:off x="3335727" y="1428226"/>
              <a:ext cx="3188095" cy="50287"/>
            </a:xfrm>
            <a:custGeom>
              <a:avLst/>
              <a:gdLst>
                <a:gd name="connsiteX0" fmla="*/ 3171076 w 3188095"/>
                <a:gd name="connsiteY0" fmla="*/ 0 h 50287"/>
                <a:gd name="connsiteX1" fmla="*/ 3188095 w 3188095"/>
                <a:gd name="connsiteY1" fmla="*/ 50287 h 50287"/>
                <a:gd name="connsiteX2" fmla="*/ 17018 w 3188095"/>
                <a:gd name="connsiteY2" fmla="*/ 50287 h 50287"/>
                <a:gd name="connsiteX3" fmla="*/ 0 w 3188095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8095" h="50287">
                  <a:moveTo>
                    <a:pt x="3171076" y="0"/>
                  </a:moveTo>
                  <a:lnTo>
                    <a:pt x="3188095" y="50287"/>
                  </a:lnTo>
                  <a:lnTo>
                    <a:pt x="17018" y="50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CE8BC9-A504-4EC3-A5B2-2C185A7FB62D}"/>
                </a:ext>
              </a:extLst>
            </p:cNvPr>
            <p:cNvGrpSpPr/>
            <p:nvPr/>
          </p:nvGrpSpPr>
          <p:grpSpPr>
            <a:xfrm rot="2239805" flipV="1">
              <a:off x="4086501" y="2544446"/>
              <a:ext cx="351304" cy="4556892"/>
              <a:chOff x="5343662" y="-1114985"/>
              <a:chExt cx="351304" cy="455689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2C87B7C-00D1-4F4A-A459-5C380E07EAC7}"/>
                  </a:ext>
                </a:extLst>
              </p:cNvPr>
              <p:cNvSpPr/>
              <p:nvPr/>
            </p:nvSpPr>
            <p:spPr>
              <a:xfrm rot="17321824">
                <a:off x="3090360" y="1138317"/>
                <a:ext cx="4556892" cy="50287"/>
              </a:xfrm>
              <a:custGeom>
                <a:avLst/>
                <a:gdLst>
                  <a:gd name="connsiteX0" fmla="*/ 4556892 w 4556892"/>
                  <a:gd name="connsiteY0" fmla="*/ 50287 h 50287"/>
                  <a:gd name="connsiteX1" fmla="*/ 17018 w 4556892"/>
                  <a:gd name="connsiteY1" fmla="*/ 50287 h 50287"/>
                  <a:gd name="connsiteX2" fmla="*/ 0 w 4556892"/>
                  <a:gd name="connsiteY2" fmla="*/ 0 h 50287"/>
                  <a:gd name="connsiteX3" fmla="*/ 4539873 w 4556892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92" h="50287">
                    <a:moveTo>
                      <a:pt x="4556892" y="50287"/>
                    </a:moveTo>
                    <a:lnTo>
                      <a:pt x="17018" y="50287"/>
                    </a:lnTo>
                    <a:lnTo>
                      <a:pt x="0" y="0"/>
                    </a:lnTo>
                    <a:lnTo>
                      <a:pt x="4539873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8017045-EFF0-4034-9655-0EC59D277D2A}"/>
                  </a:ext>
                </a:extLst>
              </p:cNvPr>
              <p:cNvSpPr/>
              <p:nvPr/>
            </p:nvSpPr>
            <p:spPr>
              <a:xfrm rot="17321824">
                <a:off x="4075775" y="490036"/>
                <a:ext cx="3188095" cy="50287"/>
              </a:xfrm>
              <a:custGeom>
                <a:avLst/>
                <a:gdLst>
                  <a:gd name="connsiteX0" fmla="*/ 3171076 w 3188095"/>
                  <a:gd name="connsiteY0" fmla="*/ 0 h 50287"/>
                  <a:gd name="connsiteX1" fmla="*/ 3188095 w 3188095"/>
                  <a:gd name="connsiteY1" fmla="*/ 50287 h 50287"/>
                  <a:gd name="connsiteX2" fmla="*/ 17018 w 3188095"/>
                  <a:gd name="connsiteY2" fmla="*/ 50287 h 50287"/>
                  <a:gd name="connsiteX3" fmla="*/ 0 w 3188095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8095" h="50287">
                    <a:moveTo>
                      <a:pt x="3171076" y="0"/>
                    </a:moveTo>
                    <a:lnTo>
                      <a:pt x="3188095" y="50287"/>
                    </a:lnTo>
                    <a:lnTo>
                      <a:pt x="17018" y="50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0A48D23-C635-4C59-A2DC-3A36343D1141}"/>
              </a:ext>
            </a:extLst>
          </p:cNvPr>
          <p:cNvSpPr/>
          <p:nvPr/>
        </p:nvSpPr>
        <p:spPr>
          <a:xfrm>
            <a:off x="6411352" y="652671"/>
            <a:ext cx="4716035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CHANGE YOUR LIFE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DE2A6B-B550-4BBC-BA44-6B20C39CB192}"/>
              </a:ext>
            </a:extLst>
          </p:cNvPr>
          <p:cNvSpPr/>
          <p:nvPr/>
        </p:nvSpPr>
        <p:spPr>
          <a:xfrm>
            <a:off x="6527778" y="1363617"/>
            <a:ext cx="35057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spc="600" dirty="0">
                <a:solidFill>
                  <a:schemeClr val="accent1"/>
                </a:solidFill>
              </a:rPr>
              <a:t>TODAY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EAF28B-016A-4EB0-BC99-352F7F8E829C}"/>
              </a:ext>
            </a:extLst>
          </p:cNvPr>
          <p:cNvGrpSpPr/>
          <p:nvPr/>
        </p:nvGrpSpPr>
        <p:grpSpPr>
          <a:xfrm>
            <a:off x="9931800" y="1669572"/>
            <a:ext cx="994597" cy="496088"/>
            <a:chOff x="10420529" y="1604957"/>
            <a:chExt cx="994597" cy="496088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319ACB6-5D32-4225-A844-D41CBD73F691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5465BB4A-1A7A-4EE8-B22C-F564982F0CE7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54F63126-9683-426B-A0F4-861BB2CB8F52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FE08F28A-1E0A-4534-A7BB-DF926D9BC701}"/>
              </a:ext>
            </a:extLst>
          </p:cNvPr>
          <p:cNvSpPr txBox="1">
            <a:spLocks/>
          </p:cNvSpPr>
          <p:nvPr/>
        </p:nvSpPr>
        <p:spPr>
          <a:xfrm>
            <a:off x="5313253" y="4203591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spc="300" dirty="0">
                <a:solidFill>
                  <a:schemeClr val="accent1"/>
                </a:solidFill>
                <a:cs typeface="Arial" pitchFamily="34" charset="0"/>
              </a:rPr>
              <a:t>FITNESS GYM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C92E2D-4C5D-4B2A-B165-D83B0CDE9B21}"/>
              </a:ext>
            </a:extLst>
          </p:cNvPr>
          <p:cNvGrpSpPr/>
          <p:nvPr/>
        </p:nvGrpSpPr>
        <p:grpSpPr>
          <a:xfrm>
            <a:off x="4736089" y="4837551"/>
            <a:ext cx="685865" cy="1508040"/>
            <a:chOff x="4306632" y="4136154"/>
            <a:chExt cx="1446162" cy="3179725"/>
          </a:xfrm>
        </p:grpSpPr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CAF2E42C-1E21-431F-BE7A-F8586BAB7EAB}"/>
                </a:ext>
              </a:extLst>
            </p:cNvPr>
            <p:cNvSpPr/>
            <p:nvPr/>
          </p:nvSpPr>
          <p:spPr>
            <a:xfrm>
              <a:off x="5098564" y="4136154"/>
              <a:ext cx="654230" cy="65423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DF0B3004-AE99-45FC-A508-C6BD9EA082C4}"/>
                </a:ext>
              </a:extLst>
            </p:cNvPr>
            <p:cNvSpPr/>
            <p:nvPr/>
          </p:nvSpPr>
          <p:spPr>
            <a:xfrm>
              <a:off x="4702598" y="5398901"/>
              <a:ext cx="654230" cy="65423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9C71D7-0594-40A4-A996-484DAFDD80AE}"/>
                </a:ext>
              </a:extLst>
            </p:cNvPr>
            <p:cNvSpPr/>
            <p:nvPr/>
          </p:nvSpPr>
          <p:spPr>
            <a:xfrm>
              <a:off x="4306632" y="6661649"/>
              <a:ext cx="654232" cy="65423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7CBCDBA-2A22-41B5-B16E-128A6F958BB0}"/>
              </a:ext>
            </a:extLst>
          </p:cNvPr>
          <p:cNvSpPr txBox="1"/>
          <p:nvPr/>
        </p:nvSpPr>
        <p:spPr>
          <a:xfrm>
            <a:off x="5485817" y="4883143"/>
            <a:ext cx="328355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5A4946-1E95-4381-B6C6-603515D74712}"/>
              </a:ext>
            </a:extLst>
          </p:cNvPr>
          <p:cNvSpPr txBox="1"/>
          <p:nvPr/>
        </p:nvSpPr>
        <p:spPr>
          <a:xfrm>
            <a:off x="5304766" y="5481582"/>
            <a:ext cx="328355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94E7E0-68C0-4EA9-84AE-0C70D680182C}"/>
              </a:ext>
            </a:extLst>
          </p:cNvPr>
          <p:cNvSpPr txBox="1"/>
          <p:nvPr/>
        </p:nvSpPr>
        <p:spPr>
          <a:xfrm>
            <a:off x="5123716" y="6080022"/>
            <a:ext cx="328355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52" name="Text Placeholder 13">
            <a:extLst>
              <a:ext uri="{FF2B5EF4-FFF2-40B4-BE49-F238E27FC236}">
                <a16:creationId xmlns:a16="http://schemas.microsoft.com/office/drawing/2014/main" id="{FCDB5E69-EE15-46F5-9411-0C4CE9D1AB88}"/>
              </a:ext>
            </a:extLst>
          </p:cNvPr>
          <p:cNvSpPr txBox="1">
            <a:spLocks/>
          </p:cNvSpPr>
          <p:nvPr/>
        </p:nvSpPr>
        <p:spPr>
          <a:xfrm>
            <a:off x="8770073" y="3144206"/>
            <a:ext cx="2625396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493A9-D6E1-4860-A0BD-872CB6C08EB9}"/>
              </a:ext>
            </a:extLst>
          </p:cNvPr>
          <p:cNvSpPr txBox="1"/>
          <p:nvPr/>
        </p:nvSpPr>
        <p:spPr>
          <a:xfrm>
            <a:off x="8770073" y="4115588"/>
            <a:ext cx="2625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You can simply impress your audience and add a unique zing and appeal to your Presentations.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101303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510D9F-42F7-4372-8AB1-3614BB585BB5}"/>
              </a:ext>
            </a:extLst>
          </p:cNvPr>
          <p:cNvSpPr/>
          <p:nvPr/>
        </p:nvSpPr>
        <p:spPr>
          <a:xfrm>
            <a:off x="2427076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334FA-6733-48D3-B2C2-CEECA9AFC201}"/>
              </a:ext>
            </a:extLst>
          </p:cNvPr>
          <p:cNvSpPr/>
          <p:nvPr/>
        </p:nvSpPr>
        <p:spPr>
          <a:xfrm>
            <a:off x="3833419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FAA62F-B030-45F3-B5E6-4051BFEAA4D9}"/>
              </a:ext>
            </a:extLst>
          </p:cNvPr>
          <p:cNvSpPr/>
          <p:nvPr/>
        </p:nvSpPr>
        <p:spPr>
          <a:xfrm>
            <a:off x="5239762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E534E9-94BC-4609-9FF4-6E6F859E6677}"/>
              </a:ext>
            </a:extLst>
          </p:cNvPr>
          <p:cNvSpPr/>
          <p:nvPr/>
        </p:nvSpPr>
        <p:spPr>
          <a:xfrm>
            <a:off x="6646105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46F77-899A-4D3B-9278-872884C9A989}"/>
              </a:ext>
            </a:extLst>
          </p:cNvPr>
          <p:cNvSpPr txBox="1"/>
          <p:nvPr/>
        </p:nvSpPr>
        <p:spPr>
          <a:xfrm>
            <a:off x="1070268" y="3097065"/>
            <a:ext cx="9246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DF5AE-3605-408E-B027-9A2B5F3B725C}"/>
              </a:ext>
            </a:extLst>
          </p:cNvPr>
          <p:cNvSpPr txBox="1"/>
          <p:nvPr/>
        </p:nvSpPr>
        <p:spPr>
          <a:xfrm>
            <a:off x="1070268" y="5318462"/>
            <a:ext cx="9246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AB6CAC-9B81-46B1-A41A-BF12E36D9B46}"/>
              </a:ext>
            </a:extLst>
          </p:cNvPr>
          <p:cNvSpPr/>
          <p:nvPr/>
        </p:nvSpPr>
        <p:spPr>
          <a:xfrm>
            <a:off x="9251653" y="1803209"/>
            <a:ext cx="1872208" cy="1872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8CBD9-A164-424F-8A45-40BCDD3C756E}"/>
              </a:ext>
            </a:extLst>
          </p:cNvPr>
          <p:cNvSpPr txBox="1"/>
          <p:nvPr/>
        </p:nvSpPr>
        <p:spPr>
          <a:xfrm>
            <a:off x="2311905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C0FF2-7F4E-4EB6-9308-AA0992EFF621}"/>
              </a:ext>
            </a:extLst>
          </p:cNvPr>
          <p:cNvSpPr txBox="1"/>
          <p:nvPr/>
        </p:nvSpPr>
        <p:spPr>
          <a:xfrm>
            <a:off x="2308012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936A6-BDBA-427D-8B08-FE68E2C203B1}"/>
              </a:ext>
            </a:extLst>
          </p:cNvPr>
          <p:cNvSpPr txBox="1"/>
          <p:nvPr/>
        </p:nvSpPr>
        <p:spPr>
          <a:xfrm>
            <a:off x="6530934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BCE85-4BB1-400F-B9B7-07FAD9C9D125}"/>
              </a:ext>
            </a:extLst>
          </p:cNvPr>
          <p:cNvSpPr txBox="1"/>
          <p:nvPr/>
        </p:nvSpPr>
        <p:spPr>
          <a:xfrm>
            <a:off x="6527042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29730-0BA5-4021-964E-1D6E76B12994}"/>
              </a:ext>
            </a:extLst>
          </p:cNvPr>
          <p:cNvSpPr txBox="1"/>
          <p:nvPr/>
        </p:nvSpPr>
        <p:spPr>
          <a:xfrm>
            <a:off x="3718248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A6F6D1-0D99-4642-8328-B1A464D8D25E}"/>
              </a:ext>
            </a:extLst>
          </p:cNvPr>
          <p:cNvSpPr txBox="1"/>
          <p:nvPr/>
        </p:nvSpPr>
        <p:spPr>
          <a:xfrm>
            <a:off x="3714356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C1896-9F6F-48FC-BBDD-D437B93CB850}"/>
              </a:ext>
            </a:extLst>
          </p:cNvPr>
          <p:cNvSpPr txBox="1"/>
          <p:nvPr/>
        </p:nvSpPr>
        <p:spPr>
          <a:xfrm>
            <a:off x="5124591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56988B-5E8D-4BE2-BCAF-7D3DFEDB4656}"/>
              </a:ext>
            </a:extLst>
          </p:cNvPr>
          <p:cNvSpPr txBox="1"/>
          <p:nvPr/>
        </p:nvSpPr>
        <p:spPr>
          <a:xfrm>
            <a:off x="5120698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CA9E9-5EAA-4D55-879D-7417CFD5CE63}"/>
              </a:ext>
            </a:extLst>
          </p:cNvPr>
          <p:cNvSpPr txBox="1"/>
          <p:nvPr/>
        </p:nvSpPr>
        <p:spPr>
          <a:xfrm>
            <a:off x="2416224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A05EE-181C-4362-8771-FB578F030DB0}"/>
              </a:ext>
            </a:extLst>
          </p:cNvPr>
          <p:cNvSpPr txBox="1"/>
          <p:nvPr/>
        </p:nvSpPr>
        <p:spPr>
          <a:xfrm>
            <a:off x="3822567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CB721-D28F-42F2-A2F2-6757BEF903D5}"/>
              </a:ext>
            </a:extLst>
          </p:cNvPr>
          <p:cNvSpPr txBox="1"/>
          <p:nvPr/>
        </p:nvSpPr>
        <p:spPr>
          <a:xfrm>
            <a:off x="5228910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173F1-687B-415A-9D3F-B72298E4D3B2}"/>
              </a:ext>
            </a:extLst>
          </p:cNvPr>
          <p:cNvSpPr txBox="1"/>
          <p:nvPr/>
        </p:nvSpPr>
        <p:spPr>
          <a:xfrm>
            <a:off x="6635253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9CE32E-3554-4BEA-91E8-7CB0C257C740}"/>
              </a:ext>
            </a:extLst>
          </p:cNvPr>
          <p:cNvSpPr/>
          <p:nvPr/>
        </p:nvSpPr>
        <p:spPr>
          <a:xfrm>
            <a:off x="2427406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A1610D-5A5F-43CB-AFC7-52777848275D}"/>
              </a:ext>
            </a:extLst>
          </p:cNvPr>
          <p:cNvSpPr/>
          <p:nvPr/>
        </p:nvSpPr>
        <p:spPr>
          <a:xfrm>
            <a:off x="3833749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4629EB-8D05-464F-BD80-ECFF15015596}"/>
              </a:ext>
            </a:extLst>
          </p:cNvPr>
          <p:cNvSpPr/>
          <p:nvPr/>
        </p:nvSpPr>
        <p:spPr>
          <a:xfrm>
            <a:off x="5240092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3B3334-6AB2-4AAE-9D9A-1EB425386949}"/>
              </a:ext>
            </a:extLst>
          </p:cNvPr>
          <p:cNvSpPr/>
          <p:nvPr/>
        </p:nvSpPr>
        <p:spPr>
          <a:xfrm>
            <a:off x="6646435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65BC1-0813-4A3B-9C85-C7B7EB4DE1BB}"/>
              </a:ext>
            </a:extLst>
          </p:cNvPr>
          <p:cNvSpPr/>
          <p:nvPr/>
        </p:nvSpPr>
        <p:spPr>
          <a:xfrm>
            <a:off x="9251983" y="4042061"/>
            <a:ext cx="1872208" cy="18722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148B9A-DF35-4144-A893-6C12BEC13E59}"/>
              </a:ext>
            </a:extLst>
          </p:cNvPr>
          <p:cNvSpPr txBox="1"/>
          <p:nvPr/>
        </p:nvSpPr>
        <p:spPr>
          <a:xfrm>
            <a:off x="2312235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FE582-8C04-4AD8-984F-73ABD36C76A3}"/>
              </a:ext>
            </a:extLst>
          </p:cNvPr>
          <p:cNvSpPr txBox="1"/>
          <p:nvPr/>
        </p:nvSpPr>
        <p:spPr>
          <a:xfrm>
            <a:off x="2308342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53C73C-2EF8-4B8B-BF1B-5CB4D4780998}"/>
              </a:ext>
            </a:extLst>
          </p:cNvPr>
          <p:cNvSpPr txBox="1"/>
          <p:nvPr/>
        </p:nvSpPr>
        <p:spPr>
          <a:xfrm>
            <a:off x="6531264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8E4AC-074E-4502-A0BB-F345B67A333D}"/>
              </a:ext>
            </a:extLst>
          </p:cNvPr>
          <p:cNvSpPr txBox="1"/>
          <p:nvPr/>
        </p:nvSpPr>
        <p:spPr>
          <a:xfrm>
            <a:off x="6527372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20299-640F-4EBC-A3F1-FE362C72DA8E}"/>
              </a:ext>
            </a:extLst>
          </p:cNvPr>
          <p:cNvSpPr txBox="1"/>
          <p:nvPr/>
        </p:nvSpPr>
        <p:spPr>
          <a:xfrm>
            <a:off x="3718578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08B88C-2884-47B2-BA85-C764F96DCA25}"/>
              </a:ext>
            </a:extLst>
          </p:cNvPr>
          <p:cNvSpPr txBox="1"/>
          <p:nvPr/>
        </p:nvSpPr>
        <p:spPr>
          <a:xfrm>
            <a:off x="3714686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77C21-FA72-445F-AD9A-7397AC8AAC55}"/>
              </a:ext>
            </a:extLst>
          </p:cNvPr>
          <p:cNvSpPr txBox="1"/>
          <p:nvPr/>
        </p:nvSpPr>
        <p:spPr>
          <a:xfrm>
            <a:off x="5124921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0527C1-4264-4309-8F3E-7953981F5ACC}"/>
              </a:ext>
            </a:extLst>
          </p:cNvPr>
          <p:cNvSpPr txBox="1"/>
          <p:nvPr/>
        </p:nvSpPr>
        <p:spPr>
          <a:xfrm>
            <a:off x="5121028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1DD726-F7BC-4F4D-9C64-9B2C0D5314FB}"/>
              </a:ext>
            </a:extLst>
          </p:cNvPr>
          <p:cNvSpPr txBox="1"/>
          <p:nvPr/>
        </p:nvSpPr>
        <p:spPr>
          <a:xfrm>
            <a:off x="2416554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23E1C-B830-47F1-8B18-4168E6C59811}"/>
              </a:ext>
            </a:extLst>
          </p:cNvPr>
          <p:cNvSpPr txBox="1"/>
          <p:nvPr/>
        </p:nvSpPr>
        <p:spPr>
          <a:xfrm>
            <a:off x="3822897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966387-E661-4289-B50C-06A101B0E34B}"/>
              </a:ext>
            </a:extLst>
          </p:cNvPr>
          <p:cNvSpPr txBox="1"/>
          <p:nvPr/>
        </p:nvSpPr>
        <p:spPr>
          <a:xfrm>
            <a:off x="5229240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3E2C4-CBF3-46B3-BBE7-0106C2404858}"/>
              </a:ext>
            </a:extLst>
          </p:cNvPr>
          <p:cNvSpPr txBox="1"/>
          <p:nvPr/>
        </p:nvSpPr>
        <p:spPr>
          <a:xfrm>
            <a:off x="6635583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B0C91F-F3E5-4F5B-A634-5F770003FB8B}"/>
              </a:ext>
            </a:extLst>
          </p:cNvPr>
          <p:cNvGrpSpPr/>
          <p:nvPr/>
        </p:nvGrpSpPr>
        <p:grpSpPr>
          <a:xfrm>
            <a:off x="9959002" y="2313497"/>
            <a:ext cx="1148636" cy="851632"/>
            <a:chOff x="7274108" y="2303688"/>
            <a:chExt cx="1148636" cy="8516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716474-BF3E-4A3F-9688-D7FC47DD349B}"/>
                </a:ext>
              </a:extLst>
            </p:cNvPr>
            <p:cNvSpPr txBox="1"/>
            <p:nvPr/>
          </p:nvSpPr>
          <p:spPr>
            <a:xfrm>
              <a:off x="7380374" y="2303688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68%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2698D6-C0E2-4C13-92EB-2AF05CD10BF9}"/>
                </a:ext>
              </a:extLst>
            </p:cNvPr>
            <p:cNvSpPr txBox="1"/>
            <p:nvPr/>
          </p:nvSpPr>
          <p:spPr>
            <a:xfrm>
              <a:off x="7274108" y="2847543"/>
              <a:ext cx="1148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796585-C66F-453C-9D86-BABDDA182BC1}"/>
              </a:ext>
            </a:extLst>
          </p:cNvPr>
          <p:cNvGrpSpPr/>
          <p:nvPr/>
        </p:nvGrpSpPr>
        <p:grpSpPr>
          <a:xfrm>
            <a:off x="9959002" y="4577133"/>
            <a:ext cx="1148636" cy="802064"/>
            <a:chOff x="7274108" y="4369480"/>
            <a:chExt cx="1148636" cy="8020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518137-8B18-4D71-912D-C61E689C9C28}"/>
                </a:ext>
              </a:extLst>
            </p:cNvPr>
            <p:cNvSpPr txBox="1"/>
            <p:nvPr/>
          </p:nvSpPr>
          <p:spPr>
            <a:xfrm>
              <a:off x="7380374" y="436948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72%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C8217F-A816-4D43-9D0F-E7486216E81C}"/>
                </a:ext>
              </a:extLst>
            </p:cNvPr>
            <p:cNvSpPr txBox="1"/>
            <p:nvPr/>
          </p:nvSpPr>
          <p:spPr>
            <a:xfrm>
              <a:off x="7274108" y="4863767"/>
              <a:ext cx="1148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93D332-F86C-4127-B42D-8A980469327C}"/>
              </a:ext>
            </a:extLst>
          </p:cNvPr>
          <p:cNvCxnSpPr>
            <a:cxnSpLocks/>
          </p:cNvCxnSpPr>
          <p:nvPr/>
        </p:nvCxnSpPr>
        <p:spPr>
          <a:xfrm>
            <a:off x="882595" y="3871474"/>
            <a:ext cx="10416208" cy="316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5">
            <a:extLst>
              <a:ext uri="{FF2B5EF4-FFF2-40B4-BE49-F238E27FC236}">
                <a16:creationId xmlns:a16="http://schemas.microsoft.com/office/drawing/2014/main" id="{E816E523-6B13-425C-9ACC-F4DE79CAFC06}"/>
              </a:ext>
            </a:extLst>
          </p:cNvPr>
          <p:cNvSpPr/>
          <p:nvPr/>
        </p:nvSpPr>
        <p:spPr>
          <a:xfrm>
            <a:off x="8052447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6EA46A-90F1-43CF-A99B-3698A58995B4}"/>
              </a:ext>
            </a:extLst>
          </p:cNvPr>
          <p:cNvSpPr txBox="1"/>
          <p:nvPr/>
        </p:nvSpPr>
        <p:spPr>
          <a:xfrm>
            <a:off x="7937276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A42B85-B51E-41A2-AFBC-7AE93A3533EA}"/>
              </a:ext>
            </a:extLst>
          </p:cNvPr>
          <p:cNvSpPr txBox="1"/>
          <p:nvPr/>
        </p:nvSpPr>
        <p:spPr>
          <a:xfrm>
            <a:off x="7933384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4C89FC-B100-4E35-8075-32533961B9AA}"/>
              </a:ext>
            </a:extLst>
          </p:cNvPr>
          <p:cNvSpPr txBox="1"/>
          <p:nvPr/>
        </p:nvSpPr>
        <p:spPr>
          <a:xfrm>
            <a:off x="8041595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27">
            <a:extLst>
              <a:ext uri="{FF2B5EF4-FFF2-40B4-BE49-F238E27FC236}">
                <a16:creationId xmlns:a16="http://schemas.microsoft.com/office/drawing/2014/main" id="{2AC31484-6031-4E48-8CE2-67241390CBC6}"/>
              </a:ext>
            </a:extLst>
          </p:cNvPr>
          <p:cNvSpPr/>
          <p:nvPr/>
        </p:nvSpPr>
        <p:spPr>
          <a:xfrm>
            <a:off x="8052777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3B45DD-0219-4334-AB08-FB8787F321DD}"/>
              </a:ext>
            </a:extLst>
          </p:cNvPr>
          <p:cNvSpPr txBox="1"/>
          <p:nvPr/>
        </p:nvSpPr>
        <p:spPr>
          <a:xfrm>
            <a:off x="7937606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1B56FB-92CB-4366-B321-E296B5112065}"/>
              </a:ext>
            </a:extLst>
          </p:cNvPr>
          <p:cNvSpPr txBox="1"/>
          <p:nvPr/>
        </p:nvSpPr>
        <p:spPr>
          <a:xfrm>
            <a:off x="7933714" y="547531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370B8E-4D58-4FDA-A19E-ADD76306EDA0}"/>
              </a:ext>
            </a:extLst>
          </p:cNvPr>
          <p:cNvSpPr txBox="1"/>
          <p:nvPr/>
        </p:nvSpPr>
        <p:spPr>
          <a:xfrm>
            <a:off x="8041925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ound Same Side Corner Rectangle 8">
            <a:extLst>
              <a:ext uri="{FF2B5EF4-FFF2-40B4-BE49-F238E27FC236}">
                <a16:creationId xmlns:a16="http://schemas.microsoft.com/office/drawing/2014/main" id="{DBA04FD9-E366-4A97-A3C6-2DDBFC097491}"/>
              </a:ext>
            </a:extLst>
          </p:cNvPr>
          <p:cNvSpPr/>
          <p:nvPr/>
        </p:nvSpPr>
        <p:spPr>
          <a:xfrm>
            <a:off x="9630675" y="2271400"/>
            <a:ext cx="344072" cy="906201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 Same Side Corner Rectangle 20">
            <a:extLst>
              <a:ext uri="{FF2B5EF4-FFF2-40B4-BE49-F238E27FC236}">
                <a16:creationId xmlns:a16="http://schemas.microsoft.com/office/drawing/2014/main" id="{447BF4C4-E9D4-47D8-85DF-6CFC5AAA1BA4}"/>
              </a:ext>
            </a:extLst>
          </p:cNvPr>
          <p:cNvSpPr/>
          <p:nvPr/>
        </p:nvSpPr>
        <p:spPr>
          <a:xfrm rot="10800000">
            <a:off x="9588346" y="4581512"/>
            <a:ext cx="428733" cy="91457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A4939197-2686-4D19-A1C8-37CAAA68A50E}"/>
              </a:ext>
            </a:extLst>
          </p:cNvPr>
          <p:cNvSpPr>
            <a:spLocks/>
          </p:cNvSpPr>
          <p:nvPr/>
        </p:nvSpPr>
        <p:spPr bwMode="auto">
          <a:xfrm flipH="1">
            <a:off x="949309" y="1973232"/>
            <a:ext cx="1107103" cy="1013294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9" name="Freeform 76">
            <a:extLst>
              <a:ext uri="{FF2B5EF4-FFF2-40B4-BE49-F238E27FC236}">
                <a16:creationId xmlns:a16="http://schemas.microsoft.com/office/drawing/2014/main" id="{07584BA5-8BA5-4445-96B7-A05C26D2EEFA}"/>
              </a:ext>
            </a:extLst>
          </p:cNvPr>
          <p:cNvSpPr>
            <a:spLocks/>
          </p:cNvSpPr>
          <p:nvPr/>
        </p:nvSpPr>
        <p:spPr bwMode="auto">
          <a:xfrm flipH="1">
            <a:off x="1122540" y="4172815"/>
            <a:ext cx="747682" cy="1079516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1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4D16BF-3EE6-42AD-A600-ECD13BACAA45}"/>
              </a:ext>
            </a:extLst>
          </p:cNvPr>
          <p:cNvCxnSpPr/>
          <p:nvPr/>
        </p:nvCxnSpPr>
        <p:spPr>
          <a:xfrm flipV="1">
            <a:off x="7451037" y="2417239"/>
            <a:ext cx="612000" cy="612000"/>
          </a:xfrm>
          <a:prstGeom prst="line">
            <a:avLst/>
          </a:prstGeom>
          <a:ln w="31750" cap="sq">
            <a:solidFill>
              <a:schemeClr val="accent3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6338A6-190E-4FDE-92CA-11FD0DAA5D55}"/>
              </a:ext>
            </a:extLst>
          </p:cNvPr>
          <p:cNvCxnSpPr/>
          <p:nvPr/>
        </p:nvCxnSpPr>
        <p:spPr>
          <a:xfrm>
            <a:off x="7451037" y="3631489"/>
            <a:ext cx="612000" cy="0"/>
          </a:xfrm>
          <a:prstGeom prst="line">
            <a:avLst/>
          </a:prstGeom>
          <a:ln w="31750" cap="sq">
            <a:solidFill>
              <a:schemeClr val="accent4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470074-18F4-4784-AF1C-EB6710FE4E2D}"/>
              </a:ext>
            </a:extLst>
          </p:cNvPr>
          <p:cNvCxnSpPr/>
          <p:nvPr/>
        </p:nvCxnSpPr>
        <p:spPr>
          <a:xfrm>
            <a:off x="7451037" y="4236693"/>
            <a:ext cx="612000" cy="612000"/>
          </a:xfrm>
          <a:prstGeom prst="line">
            <a:avLst/>
          </a:prstGeom>
          <a:ln w="31750" cap="sq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864FB2-F5EE-46F0-A789-10CBC118ABF1}"/>
              </a:ext>
            </a:extLst>
          </p:cNvPr>
          <p:cNvCxnSpPr/>
          <p:nvPr/>
        </p:nvCxnSpPr>
        <p:spPr>
          <a:xfrm flipH="1" flipV="1">
            <a:off x="4128964" y="2417239"/>
            <a:ext cx="612000" cy="612000"/>
          </a:xfrm>
          <a:prstGeom prst="line">
            <a:avLst/>
          </a:prstGeom>
          <a:ln w="31750" cap="sq">
            <a:solidFill>
              <a:schemeClr val="accent2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9D80DC-A166-4DF0-B10E-055EC8FC1508}"/>
              </a:ext>
            </a:extLst>
          </p:cNvPr>
          <p:cNvCxnSpPr/>
          <p:nvPr/>
        </p:nvCxnSpPr>
        <p:spPr>
          <a:xfrm flipH="1" flipV="1">
            <a:off x="4128964" y="3614305"/>
            <a:ext cx="612000" cy="17185"/>
          </a:xfrm>
          <a:prstGeom prst="line">
            <a:avLst/>
          </a:prstGeom>
          <a:ln w="31750" cap="sq">
            <a:solidFill>
              <a:schemeClr val="accent5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2BD925-74A6-46B9-A63B-7CBC46095315}"/>
              </a:ext>
            </a:extLst>
          </p:cNvPr>
          <p:cNvCxnSpPr/>
          <p:nvPr/>
        </p:nvCxnSpPr>
        <p:spPr>
          <a:xfrm flipH="1">
            <a:off x="4128964" y="4236693"/>
            <a:ext cx="612000" cy="612000"/>
          </a:xfrm>
          <a:prstGeom prst="line">
            <a:avLst/>
          </a:prstGeom>
          <a:ln w="31750" cap="sq">
            <a:solidFill>
              <a:schemeClr val="accent6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ADE1D-024F-4DE3-A063-078636256D0E}"/>
              </a:ext>
            </a:extLst>
          </p:cNvPr>
          <p:cNvGrpSpPr/>
          <p:nvPr/>
        </p:nvGrpSpPr>
        <p:grpSpPr>
          <a:xfrm>
            <a:off x="8162069" y="1497609"/>
            <a:ext cx="3096000" cy="1037971"/>
            <a:chOff x="910640" y="3014284"/>
            <a:chExt cx="1527408" cy="2596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40211D-2B94-4326-97BA-1469B4370FE0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221FF1-929E-4CB9-BADF-87CD007BB99B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7DEEA-8D64-4E00-9CA4-ECBBA7369D49}"/>
              </a:ext>
            </a:extLst>
          </p:cNvPr>
          <p:cNvGrpSpPr/>
          <p:nvPr/>
        </p:nvGrpSpPr>
        <p:grpSpPr>
          <a:xfrm>
            <a:off x="8162069" y="3152343"/>
            <a:ext cx="3096000" cy="1037971"/>
            <a:chOff x="910640" y="3014284"/>
            <a:chExt cx="1527408" cy="25961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0BEB9B-ADFE-4724-B552-DFDEFDA3B58A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52011B-B232-45B4-BBFE-B66409418BC4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814F23-BA3F-420C-9D94-1E212ECCE4EE}"/>
              </a:ext>
            </a:extLst>
          </p:cNvPr>
          <p:cNvGrpSpPr/>
          <p:nvPr/>
        </p:nvGrpSpPr>
        <p:grpSpPr>
          <a:xfrm>
            <a:off x="8162069" y="4822468"/>
            <a:ext cx="3096000" cy="1037971"/>
            <a:chOff x="910640" y="3014284"/>
            <a:chExt cx="1527408" cy="25961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E265CE-65F2-4E34-A095-B9BC36DD0501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2071D5-02E8-4D44-A8D6-E1CDBDBA9938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6A150-558A-4CA3-A9FB-60D5A830790B}"/>
              </a:ext>
            </a:extLst>
          </p:cNvPr>
          <p:cNvGrpSpPr/>
          <p:nvPr/>
        </p:nvGrpSpPr>
        <p:grpSpPr>
          <a:xfrm>
            <a:off x="908422" y="1497609"/>
            <a:ext cx="3096000" cy="1037971"/>
            <a:chOff x="910640" y="3014284"/>
            <a:chExt cx="1527408" cy="25961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75D9A9-1A72-477A-862F-7BF83067D2FC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B170F0-AB08-4A03-8F66-371C545F0AAE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28465C-317D-4878-BC6F-EB6B84DE3D75}"/>
              </a:ext>
            </a:extLst>
          </p:cNvPr>
          <p:cNvGrpSpPr/>
          <p:nvPr/>
        </p:nvGrpSpPr>
        <p:grpSpPr>
          <a:xfrm>
            <a:off x="908422" y="3160039"/>
            <a:ext cx="3096000" cy="1037971"/>
            <a:chOff x="910640" y="3014284"/>
            <a:chExt cx="1527408" cy="25961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0BB3A6-5D92-4328-A062-F38DE455A61D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3169AA-9CB8-47E3-882A-16B4F0C350DF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CACB3A-E14F-4330-9A64-AE9DF309600C}"/>
              </a:ext>
            </a:extLst>
          </p:cNvPr>
          <p:cNvGrpSpPr/>
          <p:nvPr/>
        </p:nvGrpSpPr>
        <p:grpSpPr>
          <a:xfrm>
            <a:off x="908422" y="4822467"/>
            <a:ext cx="3096000" cy="1037971"/>
            <a:chOff x="910640" y="3014284"/>
            <a:chExt cx="1527408" cy="25961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FCA27C-6F28-4A1C-83E6-41E3B61AAC28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5A93A3-1D3C-447C-A6B9-B8020188F260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5B7EEF-F5B6-483E-9B94-C792AF11E704}"/>
              </a:ext>
            </a:extLst>
          </p:cNvPr>
          <p:cNvSpPr/>
          <p:nvPr/>
        </p:nvSpPr>
        <p:spPr>
          <a:xfrm>
            <a:off x="5134491" y="1636108"/>
            <a:ext cx="1752691" cy="4296658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chemeClr val="accent3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72AA7E-EDDF-4735-B5EC-2E4DDEFB7294}"/>
              </a:ext>
            </a:extLst>
          </p:cNvPr>
          <p:cNvSpPr/>
          <p:nvPr/>
        </p:nvSpPr>
        <p:spPr>
          <a:xfrm>
            <a:off x="4819649" y="0"/>
            <a:ext cx="7372349" cy="6858000"/>
          </a:xfrm>
          <a:custGeom>
            <a:avLst/>
            <a:gdLst>
              <a:gd name="connsiteX0" fmla="*/ 0 w 4305300"/>
              <a:gd name="connsiteY0" fmla="*/ 0 h 6858000"/>
              <a:gd name="connsiteX1" fmla="*/ 4305300 w 4305300"/>
              <a:gd name="connsiteY1" fmla="*/ 0 h 6858000"/>
              <a:gd name="connsiteX2" fmla="*/ 4305300 w 4305300"/>
              <a:gd name="connsiteY2" fmla="*/ 6858000 h 6858000"/>
              <a:gd name="connsiteX3" fmla="*/ 0 w 4305300"/>
              <a:gd name="connsiteY3" fmla="*/ 6858000 h 6858000"/>
              <a:gd name="connsiteX4" fmla="*/ 0 w 4305300"/>
              <a:gd name="connsiteY4" fmla="*/ 0 h 6858000"/>
              <a:gd name="connsiteX0" fmla="*/ 0 w 7077075"/>
              <a:gd name="connsiteY0" fmla="*/ 9525 h 6858000"/>
              <a:gd name="connsiteX1" fmla="*/ 7077075 w 7077075"/>
              <a:gd name="connsiteY1" fmla="*/ 0 h 6858000"/>
              <a:gd name="connsiteX2" fmla="*/ 7077075 w 7077075"/>
              <a:gd name="connsiteY2" fmla="*/ 6858000 h 6858000"/>
              <a:gd name="connsiteX3" fmla="*/ 2771775 w 7077075"/>
              <a:gd name="connsiteY3" fmla="*/ 6858000 h 6858000"/>
              <a:gd name="connsiteX4" fmla="*/ 0 w 7077075"/>
              <a:gd name="connsiteY4" fmla="*/ 9525 h 6858000"/>
              <a:gd name="connsiteX0" fmla="*/ 0 w 7115175"/>
              <a:gd name="connsiteY0" fmla="*/ 0 h 6867525"/>
              <a:gd name="connsiteX1" fmla="*/ 7115175 w 7115175"/>
              <a:gd name="connsiteY1" fmla="*/ 9525 h 6867525"/>
              <a:gd name="connsiteX2" fmla="*/ 7115175 w 7115175"/>
              <a:gd name="connsiteY2" fmla="*/ 6867525 h 6867525"/>
              <a:gd name="connsiteX3" fmla="*/ 2809875 w 7115175"/>
              <a:gd name="connsiteY3" fmla="*/ 6867525 h 6867525"/>
              <a:gd name="connsiteX4" fmla="*/ 0 w 7115175"/>
              <a:gd name="connsiteY4" fmla="*/ 0 h 6867525"/>
              <a:gd name="connsiteX0" fmla="*/ 0 w 7443568"/>
              <a:gd name="connsiteY0" fmla="*/ 0 h 6858000"/>
              <a:gd name="connsiteX1" fmla="*/ 7443568 w 7443568"/>
              <a:gd name="connsiteY1" fmla="*/ 0 h 6858000"/>
              <a:gd name="connsiteX2" fmla="*/ 7443568 w 7443568"/>
              <a:gd name="connsiteY2" fmla="*/ 6858000 h 6858000"/>
              <a:gd name="connsiteX3" fmla="*/ 3138268 w 7443568"/>
              <a:gd name="connsiteY3" fmla="*/ 6858000 h 6858000"/>
              <a:gd name="connsiteX4" fmla="*/ 0 w 7443568"/>
              <a:gd name="connsiteY4" fmla="*/ 0 h 6858000"/>
              <a:gd name="connsiteX0" fmla="*/ 0 w 7543910"/>
              <a:gd name="connsiteY0" fmla="*/ 0 h 6858000"/>
              <a:gd name="connsiteX1" fmla="*/ 7543910 w 7543910"/>
              <a:gd name="connsiteY1" fmla="*/ 0 h 6858000"/>
              <a:gd name="connsiteX2" fmla="*/ 7543910 w 7543910"/>
              <a:gd name="connsiteY2" fmla="*/ 6858000 h 6858000"/>
              <a:gd name="connsiteX3" fmla="*/ 3238610 w 7543910"/>
              <a:gd name="connsiteY3" fmla="*/ 6858000 h 6858000"/>
              <a:gd name="connsiteX4" fmla="*/ 0 w 75439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3910" h="6858000">
                <a:moveTo>
                  <a:pt x="0" y="0"/>
                </a:moveTo>
                <a:lnTo>
                  <a:pt x="7543910" y="0"/>
                </a:lnTo>
                <a:lnTo>
                  <a:pt x="7543910" y="6858000"/>
                </a:lnTo>
                <a:lnTo>
                  <a:pt x="323861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C73261FF-96B3-4B74-BFF5-341DE8AE95FC}"/>
              </a:ext>
            </a:extLst>
          </p:cNvPr>
          <p:cNvSpPr/>
          <p:nvPr/>
        </p:nvSpPr>
        <p:spPr>
          <a:xfrm>
            <a:off x="0" y="4648200"/>
            <a:ext cx="1066800" cy="2209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365863D-F0CB-458C-AB8D-ACA41E816CE3}"/>
              </a:ext>
            </a:extLst>
          </p:cNvPr>
          <p:cNvSpPr/>
          <p:nvPr/>
        </p:nvSpPr>
        <p:spPr>
          <a:xfrm flipH="1">
            <a:off x="4562473" y="0"/>
            <a:ext cx="1600202" cy="3124200"/>
          </a:xfrm>
          <a:prstGeom prst="parallelogram">
            <a:avLst>
              <a:gd name="adj" fmla="val 906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39CD417-0C4A-4D10-AF5D-E6E0354FAFAF}"/>
              </a:ext>
            </a:extLst>
          </p:cNvPr>
          <p:cNvSpPr/>
          <p:nvPr/>
        </p:nvSpPr>
        <p:spPr>
          <a:xfrm flipH="1">
            <a:off x="5056844" y="1466850"/>
            <a:ext cx="1039156" cy="2028825"/>
          </a:xfrm>
          <a:prstGeom prst="parallelogram">
            <a:avLst>
              <a:gd name="adj" fmla="val 906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7144872-4817-482C-B889-CE4B600776B8}"/>
              </a:ext>
            </a:extLst>
          </p:cNvPr>
          <p:cNvSpPr/>
          <p:nvPr/>
        </p:nvSpPr>
        <p:spPr>
          <a:xfrm flipH="1">
            <a:off x="766298" y="6048375"/>
            <a:ext cx="500527" cy="809625"/>
          </a:xfrm>
          <a:prstGeom prst="parallelogram">
            <a:avLst>
              <a:gd name="adj" fmla="val 802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E3EB0D-D808-4957-B428-1B07BE866B6A}"/>
              </a:ext>
            </a:extLst>
          </p:cNvPr>
          <p:cNvGrpSpPr/>
          <p:nvPr/>
        </p:nvGrpSpPr>
        <p:grpSpPr>
          <a:xfrm>
            <a:off x="7939083" y="2601119"/>
            <a:ext cx="3806470" cy="925526"/>
            <a:chOff x="6328871" y="1411926"/>
            <a:chExt cx="4729770" cy="11223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BDA73C-AF84-44EF-8C22-6CB57B1AEB04}"/>
                </a:ext>
              </a:extLst>
            </p:cNvPr>
            <p:cNvSpPr txBox="1"/>
            <p:nvPr/>
          </p:nvSpPr>
          <p:spPr>
            <a:xfrm>
              <a:off x="6328871" y="1750480"/>
              <a:ext cx="4729770" cy="78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8E27B-DE9B-4BC1-811E-A364DF68DC3D}"/>
                </a:ext>
              </a:extLst>
            </p:cNvPr>
            <p:cNvSpPr txBox="1"/>
            <p:nvPr/>
          </p:nvSpPr>
          <p:spPr>
            <a:xfrm>
              <a:off x="6328871" y="1411926"/>
              <a:ext cx="4729770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C4FCE1-7107-4DD0-8989-6DA878F2F714}"/>
              </a:ext>
            </a:extLst>
          </p:cNvPr>
          <p:cNvSpPr txBox="1"/>
          <p:nvPr/>
        </p:nvSpPr>
        <p:spPr>
          <a:xfrm>
            <a:off x="6620328" y="270993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446300EC-1840-4D55-91A6-4E00E46298C3}"/>
              </a:ext>
            </a:extLst>
          </p:cNvPr>
          <p:cNvSpPr/>
          <p:nvPr/>
        </p:nvSpPr>
        <p:spPr>
          <a:xfrm rot="8100000">
            <a:off x="7167934" y="280086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14D45F-8CCA-4021-AC05-ED497C7383A1}"/>
              </a:ext>
            </a:extLst>
          </p:cNvPr>
          <p:cNvGrpSpPr/>
          <p:nvPr/>
        </p:nvGrpSpPr>
        <p:grpSpPr>
          <a:xfrm>
            <a:off x="8506329" y="3860239"/>
            <a:ext cx="3252898" cy="925526"/>
            <a:chOff x="6328871" y="1411926"/>
            <a:chExt cx="4041924" cy="11223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65343-71ED-4B76-BAE7-46D7E97EC67F}"/>
                </a:ext>
              </a:extLst>
            </p:cNvPr>
            <p:cNvSpPr txBox="1"/>
            <p:nvPr/>
          </p:nvSpPr>
          <p:spPr>
            <a:xfrm>
              <a:off x="6328871" y="1750480"/>
              <a:ext cx="4041924" cy="78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7C3433-2AD0-4EF1-B52F-A7C1B3AC585B}"/>
                </a:ext>
              </a:extLst>
            </p:cNvPr>
            <p:cNvSpPr txBox="1"/>
            <p:nvPr/>
          </p:nvSpPr>
          <p:spPr>
            <a:xfrm>
              <a:off x="6328871" y="1411926"/>
              <a:ext cx="4041924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4DB383-A1D8-44A2-A634-1F10BDEA3750}"/>
              </a:ext>
            </a:extLst>
          </p:cNvPr>
          <p:cNvSpPr txBox="1"/>
          <p:nvPr/>
        </p:nvSpPr>
        <p:spPr>
          <a:xfrm>
            <a:off x="7187573" y="396905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3836686A-CB0C-4319-B435-4C2BA71DB42E}"/>
              </a:ext>
            </a:extLst>
          </p:cNvPr>
          <p:cNvSpPr/>
          <p:nvPr/>
        </p:nvSpPr>
        <p:spPr>
          <a:xfrm rot="8100000">
            <a:off x="7735179" y="405998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5E2952-013A-4842-B255-5787CD11AEA0}"/>
              </a:ext>
            </a:extLst>
          </p:cNvPr>
          <p:cNvGrpSpPr/>
          <p:nvPr/>
        </p:nvGrpSpPr>
        <p:grpSpPr>
          <a:xfrm>
            <a:off x="9073575" y="5119358"/>
            <a:ext cx="2699326" cy="1110191"/>
            <a:chOff x="6328871" y="1411926"/>
            <a:chExt cx="3354077" cy="13462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49DD5A-6AFF-4D48-A003-918826601EDF}"/>
                </a:ext>
              </a:extLst>
            </p:cNvPr>
            <p:cNvSpPr txBox="1"/>
            <p:nvPr/>
          </p:nvSpPr>
          <p:spPr>
            <a:xfrm>
              <a:off x="6328871" y="1750480"/>
              <a:ext cx="3354077" cy="100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9A6572-0182-46A1-A391-E65A48821BAD}"/>
                </a:ext>
              </a:extLst>
            </p:cNvPr>
            <p:cNvSpPr txBox="1"/>
            <p:nvPr/>
          </p:nvSpPr>
          <p:spPr>
            <a:xfrm>
              <a:off x="6328871" y="1411926"/>
              <a:ext cx="3354077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9D0B22D-6B8D-4E62-8296-EFF3002300FB}"/>
              </a:ext>
            </a:extLst>
          </p:cNvPr>
          <p:cNvSpPr txBox="1"/>
          <p:nvPr/>
        </p:nvSpPr>
        <p:spPr>
          <a:xfrm>
            <a:off x="7754819" y="522817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Half Frame 28">
            <a:extLst>
              <a:ext uri="{FF2B5EF4-FFF2-40B4-BE49-F238E27FC236}">
                <a16:creationId xmlns:a16="http://schemas.microsoft.com/office/drawing/2014/main" id="{E02F55AA-6E00-4F13-AF67-D426D1C54549}"/>
              </a:ext>
            </a:extLst>
          </p:cNvPr>
          <p:cNvSpPr/>
          <p:nvPr/>
        </p:nvSpPr>
        <p:spPr>
          <a:xfrm rot="8100000">
            <a:off x="8302425" y="531910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DA5C4C-96D7-4B99-9AB3-9430C27187DE}"/>
              </a:ext>
            </a:extLst>
          </p:cNvPr>
          <p:cNvSpPr/>
          <p:nvPr/>
        </p:nvSpPr>
        <p:spPr>
          <a:xfrm>
            <a:off x="6247302" y="1036299"/>
            <a:ext cx="3985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YOUR BODY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EB188E-02F2-4A82-BEBE-27891A0A9C2B}"/>
              </a:ext>
            </a:extLst>
          </p:cNvPr>
          <p:cNvSpPr/>
          <p:nvPr/>
        </p:nvSpPr>
        <p:spPr>
          <a:xfrm>
            <a:off x="6247302" y="356445"/>
            <a:ext cx="3985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CHANGE </a:t>
            </a:r>
            <a:endParaRPr lang="en-US" sz="48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053A26-A1A6-4B1A-B959-AE581A27F1F3}"/>
              </a:ext>
            </a:extLst>
          </p:cNvPr>
          <p:cNvGrpSpPr/>
          <p:nvPr/>
        </p:nvGrpSpPr>
        <p:grpSpPr>
          <a:xfrm>
            <a:off x="10317285" y="1185988"/>
            <a:ext cx="994597" cy="496088"/>
            <a:chOff x="10420529" y="1604957"/>
            <a:chExt cx="994597" cy="496088"/>
          </a:xfrm>
          <a:solidFill>
            <a:schemeClr val="bg1"/>
          </a:solidFill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D6FA018-88EC-4BE0-B77A-86B0D596796F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30BEE17-5184-427B-A963-D6C1C73F94F8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AD10C09-A20E-4831-B3A9-6F743C807BC4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63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A01101-1069-4A9E-842C-FB0345338017}"/>
              </a:ext>
            </a:extLst>
          </p:cNvPr>
          <p:cNvCxnSpPr>
            <a:cxnSpLocks/>
          </p:cNvCxnSpPr>
          <p:nvPr/>
        </p:nvCxnSpPr>
        <p:spPr>
          <a:xfrm flipH="1" flipV="1">
            <a:off x="4633106" y="4858429"/>
            <a:ext cx="1485872" cy="46829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F77CBA-9A17-41A2-95FE-28EBD6237C72}"/>
              </a:ext>
            </a:extLst>
          </p:cNvPr>
          <p:cNvCxnSpPr>
            <a:cxnSpLocks/>
          </p:cNvCxnSpPr>
          <p:nvPr/>
        </p:nvCxnSpPr>
        <p:spPr>
          <a:xfrm flipH="1" flipV="1">
            <a:off x="5509754" y="3993434"/>
            <a:ext cx="586247" cy="132470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F197FD-919A-4FEE-83AA-F5BA19DC11BB}"/>
              </a:ext>
            </a:extLst>
          </p:cNvPr>
          <p:cNvCxnSpPr>
            <a:cxnSpLocks/>
          </p:cNvCxnSpPr>
          <p:nvPr/>
        </p:nvCxnSpPr>
        <p:spPr>
          <a:xfrm flipV="1">
            <a:off x="6111260" y="3993435"/>
            <a:ext cx="670983" cy="130537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759D34-EE9D-4035-8199-121431F7FF97}"/>
              </a:ext>
            </a:extLst>
          </p:cNvPr>
          <p:cNvCxnSpPr>
            <a:cxnSpLocks/>
          </p:cNvCxnSpPr>
          <p:nvPr/>
        </p:nvCxnSpPr>
        <p:spPr>
          <a:xfrm flipV="1">
            <a:off x="6096001" y="4858428"/>
            <a:ext cx="1536791" cy="48237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DAC2734-FD95-4E57-8310-52D3C4A3C2F3}"/>
              </a:ext>
            </a:extLst>
          </p:cNvPr>
          <p:cNvGrpSpPr/>
          <p:nvPr/>
        </p:nvGrpSpPr>
        <p:grpSpPr>
          <a:xfrm>
            <a:off x="5376000" y="4500560"/>
            <a:ext cx="1440000" cy="1454400"/>
            <a:chOff x="3860031" y="4628834"/>
            <a:chExt cx="1440000" cy="145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6F843-3A3B-48A2-971D-AB85C769F181}"/>
                </a:ext>
              </a:extLst>
            </p:cNvPr>
            <p:cNvSpPr/>
            <p:nvPr/>
          </p:nvSpPr>
          <p:spPr>
            <a:xfrm>
              <a:off x="3860031" y="4628834"/>
              <a:ext cx="1440000" cy="145440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30B1C7-60A3-4DF1-84A4-452B621E598A}"/>
                </a:ext>
              </a:extLst>
            </p:cNvPr>
            <p:cNvSpPr/>
            <p:nvPr/>
          </p:nvSpPr>
          <p:spPr>
            <a:xfrm>
              <a:off x="3932031" y="4700834"/>
              <a:ext cx="1296000" cy="129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89F03C-6A49-4519-B611-D43B02E2B010}"/>
              </a:ext>
            </a:extLst>
          </p:cNvPr>
          <p:cNvGrpSpPr/>
          <p:nvPr/>
        </p:nvGrpSpPr>
        <p:grpSpPr>
          <a:xfrm>
            <a:off x="5459881" y="4858430"/>
            <a:ext cx="1272241" cy="738664"/>
            <a:chOff x="3233965" y="1845713"/>
            <a:chExt cx="1420260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A06BA5-9945-4247-8D7B-248C88B5D796}"/>
                </a:ext>
              </a:extLst>
            </p:cNvPr>
            <p:cNvSpPr txBox="1"/>
            <p:nvPr/>
          </p:nvSpPr>
          <p:spPr>
            <a:xfrm>
              <a:off x="3233965" y="1845713"/>
              <a:ext cx="1402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B6924-0DB0-4550-9EDC-2C7BF2A4D042}"/>
                </a:ext>
              </a:extLst>
            </p:cNvPr>
            <p:cNvSpPr txBox="1"/>
            <p:nvPr/>
          </p:nvSpPr>
          <p:spPr>
            <a:xfrm>
              <a:off x="3252027" y="2122712"/>
              <a:ext cx="140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621DBC-93E0-4C78-A6D2-2D35058507CF}"/>
              </a:ext>
            </a:extLst>
          </p:cNvPr>
          <p:cNvGrpSpPr/>
          <p:nvPr/>
        </p:nvGrpSpPr>
        <p:grpSpPr>
          <a:xfrm>
            <a:off x="8952482" y="3973859"/>
            <a:ext cx="2405020" cy="1292662"/>
            <a:chOff x="2551706" y="4283314"/>
            <a:chExt cx="1264308" cy="1292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49910-A648-42DA-9D10-43D90A931603}"/>
                </a:ext>
              </a:extLst>
            </p:cNvPr>
            <p:cNvSpPr txBox="1"/>
            <p:nvPr/>
          </p:nvSpPr>
          <p:spPr>
            <a:xfrm>
              <a:off x="2551706" y="4560313"/>
              <a:ext cx="12643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853646-35B8-4A17-A1CF-C585BED334E4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05D5DD-4725-400A-BD2B-9868A412E02B}"/>
              </a:ext>
            </a:extLst>
          </p:cNvPr>
          <p:cNvGrpSpPr/>
          <p:nvPr/>
        </p:nvGrpSpPr>
        <p:grpSpPr>
          <a:xfrm>
            <a:off x="6893418" y="1620650"/>
            <a:ext cx="2974086" cy="1107996"/>
            <a:chOff x="2551706" y="4283314"/>
            <a:chExt cx="2076660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7547F2-7CC0-47ED-9733-6A6BB7D9AADD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1AB4E-06B6-4023-9F30-56015C73C814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4DA7C2-4AC2-4C70-8336-DAEB19E41246}"/>
              </a:ext>
            </a:extLst>
          </p:cNvPr>
          <p:cNvGrpSpPr/>
          <p:nvPr/>
        </p:nvGrpSpPr>
        <p:grpSpPr>
          <a:xfrm>
            <a:off x="2324499" y="1620650"/>
            <a:ext cx="3032675" cy="1107996"/>
            <a:chOff x="2551706" y="4283314"/>
            <a:chExt cx="2076660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16A3F-971B-4F55-829D-73195D0472E0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514EFB-C6B9-407A-A4C8-911CC5066F4B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CE56FD-A866-45B9-ABB6-F0EEA51E56B7}"/>
              </a:ext>
            </a:extLst>
          </p:cNvPr>
          <p:cNvGrpSpPr/>
          <p:nvPr/>
        </p:nvGrpSpPr>
        <p:grpSpPr>
          <a:xfrm>
            <a:off x="788040" y="3973859"/>
            <a:ext cx="2432021" cy="1292662"/>
            <a:chOff x="2551706" y="4283314"/>
            <a:chExt cx="1264308" cy="12926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5B830F-1B33-40BB-A04F-F7A6A430C13C}"/>
                </a:ext>
              </a:extLst>
            </p:cNvPr>
            <p:cNvSpPr txBox="1"/>
            <p:nvPr/>
          </p:nvSpPr>
          <p:spPr>
            <a:xfrm>
              <a:off x="2551706" y="4560313"/>
              <a:ext cx="12643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685616-BAB4-4CBC-8638-567C33FEBDCE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1">
            <a:extLst>
              <a:ext uri="{FF2B5EF4-FFF2-40B4-BE49-F238E27FC236}">
                <a16:creationId xmlns:a16="http://schemas.microsoft.com/office/drawing/2014/main" id="{B3C8BFCC-649B-432D-83C6-7552F26F7F84}"/>
              </a:ext>
            </a:extLst>
          </p:cNvPr>
          <p:cNvGrpSpPr/>
          <p:nvPr/>
        </p:nvGrpSpPr>
        <p:grpSpPr>
          <a:xfrm>
            <a:off x="3385079" y="2750311"/>
            <a:ext cx="5421845" cy="5421845"/>
            <a:chOff x="3677380" y="3068960"/>
            <a:chExt cx="4860000" cy="4860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CC187C-3A08-47ED-882D-E7AF8ACAD281}"/>
                </a:ext>
              </a:extLst>
            </p:cNvPr>
            <p:cNvGrpSpPr/>
            <p:nvPr/>
          </p:nvGrpSpPr>
          <p:grpSpPr>
            <a:xfrm>
              <a:off x="3677380" y="3068960"/>
              <a:ext cx="4860000" cy="4860000"/>
              <a:chOff x="2153380" y="3033496"/>
              <a:chExt cx="4860000" cy="4860000"/>
            </a:xfrm>
          </p:grpSpPr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1F0F5914-1B24-46E2-A3B0-154711AED28E}"/>
                  </a:ext>
                </a:extLst>
              </p:cNvPr>
              <p:cNvSpPr/>
              <p:nvPr/>
            </p:nvSpPr>
            <p:spPr>
              <a:xfrm>
                <a:off x="2153380" y="3033496"/>
                <a:ext cx="4860000" cy="4860000"/>
              </a:xfrm>
              <a:prstGeom prst="blockArc">
                <a:avLst>
                  <a:gd name="adj1" fmla="val 10699449"/>
                  <a:gd name="adj2" fmla="val 88847"/>
                  <a:gd name="adj3" fmla="val 1829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5D4B0435-9D46-414F-A8A5-86292A1E7E5A}"/>
                  </a:ext>
                </a:extLst>
              </p:cNvPr>
              <p:cNvSpPr/>
              <p:nvPr/>
            </p:nvSpPr>
            <p:spPr>
              <a:xfrm>
                <a:off x="2210560" y="3081634"/>
                <a:ext cx="4752000" cy="4752000"/>
              </a:xfrm>
              <a:prstGeom prst="blockArc">
                <a:avLst>
                  <a:gd name="adj1" fmla="val 10800000"/>
                  <a:gd name="adj2" fmla="val 13470696"/>
                  <a:gd name="adj3" fmla="val 1612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Block Arc 40">
                <a:extLst>
                  <a:ext uri="{FF2B5EF4-FFF2-40B4-BE49-F238E27FC236}">
                    <a16:creationId xmlns:a16="http://schemas.microsoft.com/office/drawing/2014/main" id="{4761A5D6-3064-4CA3-94CB-CCB8199EC09D}"/>
                  </a:ext>
                </a:extLst>
              </p:cNvPr>
              <p:cNvSpPr/>
              <p:nvPr/>
            </p:nvSpPr>
            <p:spPr>
              <a:xfrm>
                <a:off x="2210560" y="3081634"/>
                <a:ext cx="4752000" cy="4752000"/>
              </a:xfrm>
              <a:prstGeom prst="blockArc">
                <a:avLst>
                  <a:gd name="adj1" fmla="val 13559165"/>
                  <a:gd name="adj2" fmla="val 16141718"/>
                  <a:gd name="adj3" fmla="val 1653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918C6FEE-E37B-4D63-BAB6-B266B5B15E53}"/>
                  </a:ext>
                </a:extLst>
              </p:cNvPr>
              <p:cNvSpPr/>
              <p:nvPr/>
            </p:nvSpPr>
            <p:spPr>
              <a:xfrm flipH="1">
                <a:off x="2210560" y="3081634"/>
                <a:ext cx="4752000" cy="4752000"/>
              </a:xfrm>
              <a:prstGeom prst="blockArc">
                <a:avLst>
                  <a:gd name="adj1" fmla="val 10800000"/>
                  <a:gd name="adj2" fmla="val 13470696"/>
                  <a:gd name="adj3" fmla="val 161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B5DB4E29-B904-4C91-B829-ABE3F6ED7408}"/>
                  </a:ext>
                </a:extLst>
              </p:cNvPr>
              <p:cNvSpPr/>
              <p:nvPr/>
            </p:nvSpPr>
            <p:spPr>
              <a:xfrm flipH="1">
                <a:off x="2210560" y="3081634"/>
                <a:ext cx="4752000" cy="4752000"/>
              </a:xfrm>
              <a:prstGeom prst="blockArc">
                <a:avLst>
                  <a:gd name="adj1" fmla="val 13559165"/>
                  <a:gd name="adj2" fmla="val 16158910"/>
                  <a:gd name="adj3" fmla="val 1654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0A2E07B-4DDE-40AA-B028-8885BD9132A7}"/>
                </a:ext>
              </a:extLst>
            </p:cNvPr>
            <p:cNvGrpSpPr/>
            <p:nvPr/>
          </p:nvGrpSpPr>
          <p:grpSpPr>
            <a:xfrm rot="20256612">
              <a:off x="4652252" y="3469582"/>
              <a:ext cx="1895546" cy="1481978"/>
              <a:chOff x="6137615" y="2426524"/>
              <a:chExt cx="1895546" cy="148197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99CB79-11C6-422D-A84D-FADD84735DB1}"/>
                  </a:ext>
                </a:extLst>
              </p:cNvPr>
              <p:cNvSpPr txBox="1"/>
              <p:nvPr/>
            </p:nvSpPr>
            <p:spPr>
              <a:xfrm>
                <a:off x="6137616" y="242652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F13BA37-86B0-4ACF-B52D-1DC863A3DDE6}"/>
                  </a:ext>
                </a:extLst>
              </p:cNvPr>
              <p:cNvSpPr txBox="1"/>
              <p:nvPr/>
            </p:nvSpPr>
            <p:spPr>
              <a:xfrm>
                <a:off x="6137615" y="278656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EA9AA1-8D4C-4AC4-A8D3-D34D438D016C}"/>
                </a:ext>
              </a:extLst>
            </p:cNvPr>
            <p:cNvGrpSpPr/>
            <p:nvPr/>
          </p:nvGrpSpPr>
          <p:grpSpPr>
            <a:xfrm rot="1392064">
              <a:off x="5757680" y="3465587"/>
              <a:ext cx="1895545" cy="1481980"/>
              <a:chOff x="6137614" y="2426523"/>
              <a:chExt cx="1895545" cy="148198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41FBDF-A2BB-44C2-8D8E-75953C8F8831}"/>
                  </a:ext>
                </a:extLst>
              </p:cNvPr>
              <p:cNvSpPr txBox="1"/>
              <p:nvPr/>
            </p:nvSpPr>
            <p:spPr>
              <a:xfrm>
                <a:off x="6137614" y="2426523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5F2215-473C-44CA-9255-420A4B0308E1}"/>
                  </a:ext>
                </a:extLst>
              </p:cNvPr>
              <p:cNvSpPr txBox="1"/>
              <p:nvPr/>
            </p:nvSpPr>
            <p:spPr>
              <a:xfrm>
                <a:off x="6137614" y="2786565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910ED1-AEDA-445A-A002-FF192ACE8E79}"/>
                </a:ext>
              </a:extLst>
            </p:cNvPr>
            <p:cNvGrpSpPr/>
            <p:nvPr/>
          </p:nvGrpSpPr>
          <p:grpSpPr>
            <a:xfrm rot="3959906">
              <a:off x="6534067" y="4259319"/>
              <a:ext cx="1895546" cy="1481974"/>
              <a:chOff x="6137615" y="2426524"/>
              <a:chExt cx="1895546" cy="148197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D962AB-F4EB-4896-93F0-C250A2FD6F08}"/>
                  </a:ext>
                </a:extLst>
              </p:cNvPr>
              <p:cNvSpPr txBox="1"/>
              <p:nvPr/>
            </p:nvSpPr>
            <p:spPr>
              <a:xfrm>
                <a:off x="6137615" y="242652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C1BE31-1E9A-4A1E-B20B-EFFA7F82F6FB}"/>
                  </a:ext>
                </a:extLst>
              </p:cNvPr>
              <p:cNvSpPr txBox="1"/>
              <p:nvPr/>
            </p:nvSpPr>
            <p:spPr>
              <a:xfrm>
                <a:off x="6137616" y="2786560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919E831-F917-4FDB-B69E-344ADFB13A34}"/>
                </a:ext>
              </a:extLst>
            </p:cNvPr>
            <p:cNvGrpSpPr/>
            <p:nvPr/>
          </p:nvGrpSpPr>
          <p:grpSpPr>
            <a:xfrm rot="17521737">
              <a:off x="3829163" y="4248595"/>
              <a:ext cx="1895547" cy="1481980"/>
              <a:chOff x="6137615" y="2426524"/>
              <a:chExt cx="1895547" cy="148198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D75EA6-27B7-4E2B-9D30-3572D29E418F}"/>
                  </a:ext>
                </a:extLst>
              </p:cNvPr>
              <p:cNvSpPr txBox="1"/>
              <p:nvPr/>
            </p:nvSpPr>
            <p:spPr>
              <a:xfrm>
                <a:off x="6137615" y="242652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0433B3-3CE5-4429-BCC5-886B8CE55504}"/>
                  </a:ext>
                </a:extLst>
              </p:cNvPr>
              <p:cNvSpPr txBox="1"/>
              <p:nvPr/>
            </p:nvSpPr>
            <p:spPr>
              <a:xfrm>
                <a:off x="6137617" y="2786566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371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EC8383-6A95-4754-A256-92E636DBC999}"/>
              </a:ext>
            </a:extLst>
          </p:cNvPr>
          <p:cNvSpPr/>
          <p:nvPr/>
        </p:nvSpPr>
        <p:spPr>
          <a:xfrm>
            <a:off x="10819427" y="2256777"/>
            <a:ext cx="468000" cy="42656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8967FFE5-4F38-4BA9-ACE6-CE4F95171A54}"/>
              </a:ext>
            </a:extLst>
          </p:cNvPr>
          <p:cNvSpPr/>
          <p:nvPr/>
        </p:nvSpPr>
        <p:spPr>
          <a:xfrm>
            <a:off x="5181601" y="1896777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6377971-F9AC-4C7D-8C2A-B46C102CD718}"/>
              </a:ext>
            </a:extLst>
          </p:cNvPr>
          <p:cNvSpPr/>
          <p:nvPr/>
        </p:nvSpPr>
        <p:spPr>
          <a:xfrm rot="16200000">
            <a:off x="4646879" y="1827981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FDB8E1-341D-4EF6-8803-85045E6D6AA1}"/>
              </a:ext>
            </a:extLst>
          </p:cNvPr>
          <p:cNvGrpSpPr/>
          <p:nvPr/>
        </p:nvGrpSpPr>
        <p:grpSpPr>
          <a:xfrm>
            <a:off x="595447" y="1738755"/>
            <a:ext cx="3794673" cy="678692"/>
            <a:chOff x="803640" y="3362835"/>
            <a:chExt cx="2059657" cy="678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94BA02-A829-45AD-A8F3-59D8BA16F6A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9587A6-E9D3-4152-88CA-6C1271D949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1A228E-EAD0-4EB0-A6AD-299132371F9F}"/>
              </a:ext>
            </a:extLst>
          </p:cNvPr>
          <p:cNvSpPr/>
          <p:nvPr/>
        </p:nvSpPr>
        <p:spPr>
          <a:xfrm>
            <a:off x="10195821" y="3125104"/>
            <a:ext cx="468000" cy="33973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CFE78-0683-43C4-9EB0-64D0671BB0E5}"/>
              </a:ext>
            </a:extLst>
          </p:cNvPr>
          <p:cNvSpPr/>
          <p:nvPr/>
        </p:nvSpPr>
        <p:spPr>
          <a:xfrm>
            <a:off x="9572216" y="3993432"/>
            <a:ext cx="468000" cy="25289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AEFC9-4699-4A2C-9C54-D0255A6F59EC}"/>
              </a:ext>
            </a:extLst>
          </p:cNvPr>
          <p:cNvSpPr/>
          <p:nvPr/>
        </p:nvSpPr>
        <p:spPr>
          <a:xfrm>
            <a:off x="8948611" y="4862389"/>
            <a:ext cx="468000" cy="16600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593A7E-7FBA-4BFA-8766-15E0B19953CA}"/>
              </a:ext>
            </a:extLst>
          </p:cNvPr>
          <p:cNvGrpSpPr/>
          <p:nvPr/>
        </p:nvGrpSpPr>
        <p:grpSpPr>
          <a:xfrm>
            <a:off x="1275596" y="2613483"/>
            <a:ext cx="3794673" cy="678692"/>
            <a:chOff x="803640" y="3362835"/>
            <a:chExt cx="2059657" cy="6786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8F6118-5BB1-4E2A-8903-733F31B6BF4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670A45-98F4-40D0-B4D5-0ACD8E07FC5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5BA814-D942-4FA1-977D-ABB8C7F7330F}"/>
              </a:ext>
            </a:extLst>
          </p:cNvPr>
          <p:cNvGrpSpPr/>
          <p:nvPr/>
        </p:nvGrpSpPr>
        <p:grpSpPr>
          <a:xfrm>
            <a:off x="1955745" y="3488211"/>
            <a:ext cx="3794673" cy="678692"/>
            <a:chOff x="803640" y="3362835"/>
            <a:chExt cx="2059657" cy="6786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3DAD00-AC8F-4925-A2FB-A8007499B2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D47E02-0875-41E3-B635-B18BE408492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A82EB8-F9F1-4A26-984F-A114B36DBE5E}"/>
              </a:ext>
            </a:extLst>
          </p:cNvPr>
          <p:cNvGrpSpPr/>
          <p:nvPr/>
        </p:nvGrpSpPr>
        <p:grpSpPr>
          <a:xfrm>
            <a:off x="2635894" y="4362939"/>
            <a:ext cx="3794673" cy="678692"/>
            <a:chOff x="803640" y="3362835"/>
            <a:chExt cx="2059657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40EAFA-9130-4F91-85B2-018BF937DDD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345451-312E-4DDB-9A56-BD0271D1C9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8371B0-84B2-4750-A336-965D59AF5CA7}"/>
              </a:ext>
            </a:extLst>
          </p:cNvPr>
          <p:cNvGrpSpPr/>
          <p:nvPr/>
        </p:nvGrpSpPr>
        <p:grpSpPr>
          <a:xfrm>
            <a:off x="3316043" y="5237666"/>
            <a:ext cx="3794673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A2CD5-AD0F-433C-800C-91001D34950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20A77D-C33C-4F34-B93F-EA84F092D1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36F116F2-58D1-4302-9BDA-26B9E99B33BE}"/>
              </a:ext>
            </a:extLst>
          </p:cNvPr>
          <p:cNvSpPr/>
          <p:nvPr/>
        </p:nvSpPr>
        <p:spPr>
          <a:xfrm>
            <a:off x="5869218" y="2765104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C8B7128-5A49-4A7F-9F0F-F86E82E845F5}"/>
              </a:ext>
            </a:extLst>
          </p:cNvPr>
          <p:cNvSpPr/>
          <p:nvPr/>
        </p:nvSpPr>
        <p:spPr>
          <a:xfrm rot="16200000">
            <a:off x="5331817" y="2703040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9A25905E-3600-4275-95D1-8B18B92AFC44}"/>
              </a:ext>
            </a:extLst>
          </p:cNvPr>
          <p:cNvSpPr/>
          <p:nvPr/>
        </p:nvSpPr>
        <p:spPr>
          <a:xfrm>
            <a:off x="6554156" y="3633431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5417EC4-1F31-4405-A866-815EF8AB463C}"/>
              </a:ext>
            </a:extLst>
          </p:cNvPr>
          <p:cNvSpPr/>
          <p:nvPr/>
        </p:nvSpPr>
        <p:spPr>
          <a:xfrm rot="16200000">
            <a:off x="6016755" y="3578099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15F32FEB-3046-4331-995A-0BCF935C8567}"/>
              </a:ext>
            </a:extLst>
          </p:cNvPr>
          <p:cNvSpPr/>
          <p:nvPr/>
        </p:nvSpPr>
        <p:spPr>
          <a:xfrm>
            <a:off x="7239094" y="4501758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4098104-A9B1-44C6-AA7D-A613015E798A}"/>
              </a:ext>
            </a:extLst>
          </p:cNvPr>
          <p:cNvSpPr/>
          <p:nvPr/>
        </p:nvSpPr>
        <p:spPr>
          <a:xfrm rot="16200000">
            <a:off x="6701693" y="4453158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CBE27735-8E6B-4349-8E0E-4F3B2B00F278}"/>
              </a:ext>
            </a:extLst>
          </p:cNvPr>
          <p:cNvSpPr/>
          <p:nvPr/>
        </p:nvSpPr>
        <p:spPr>
          <a:xfrm>
            <a:off x="7889926" y="5370085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3EF561C-DDBC-4AA0-99A8-7B10C48EFCBB}"/>
              </a:ext>
            </a:extLst>
          </p:cNvPr>
          <p:cNvSpPr/>
          <p:nvPr/>
        </p:nvSpPr>
        <p:spPr>
          <a:xfrm rot="16200000">
            <a:off x="7386632" y="5328217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39271-6DBA-486D-BFE6-7DE969D0DC97}"/>
              </a:ext>
            </a:extLst>
          </p:cNvPr>
          <p:cNvSpPr/>
          <p:nvPr/>
        </p:nvSpPr>
        <p:spPr>
          <a:xfrm>
            <a:off x="8325006" y="5793096"/>
            <a:ext cx="468000" cy="729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77094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41D4DA43-3E42-48C2-BB90-440CF835E109}"/>
              </a:ext>
            </a:extLst>
          </p:cNvPr>
          <p:cNvSpPr/>
          <p:nvPr/>
        </p:nvSpPr>
        <p:spPr>
          <a:xfrm>
            <a:off x="361950" y="2819400"/>
            <a:ext cx="11468100" cy="3757613"/>
          </a:xfrm>
          <a:prstGeom prst="frame">
            <a:avLst>
              <a:gd name="adj1" fmla="val 257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007EE7B6-14EE-461B-9EEB-510008F5BE41}"/>
              </a:ext>
            </a:extLst>
          </p:cNvPr>
          <p:cNvSpPr txBox="1">
            <a:spLocks/>
          </p:cNvSpPr>
          <p:nvPr/>
        </p:nvSpPr>
        <p:spPr>
          <a:xfrm>
            <a:off x="6575522" y="532996"/>
            <a:ext cx="4257897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4BFD-ADA3-408D-A4EC-FC26F4B6213D}"/>
              </a:ext>
            </a:extLst>
          </p:cNvPr>
          <p:cNvSpPr/>
          <p:nvPr/>
        </p:nvSpPr>
        <p:spPr>
          <a:xfrm>
            <a:off x="6575522" y="1172817"/>
            <a:ext cx="42578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cs typeface="Arial" pitchFamily="34" charset="0"/>
              </a:rPr>
              <a:t>YOUR BODY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5F5FCF-0185-4E51-8C25-7B1BE2F155D7}"/>
              </a:ext>
            </a:extLst>
          </p:cNvPr>
          <p:cNvSpPr/>
          <p:nvPr/>
        </p:nvSpPr>
        <p:spPr>
          <a:xfrm rot="17321824">
            <a:off x="10196982" y="1098633"/>
            <a:ext cx="2611128" cy="209050"/>
          </a:xfrm>
          <a:custGeom>
            <a:avLst/>
            <a:gdLst>
              <a:gd name="connsiteX0" fmla="*/ 2611128 w 2611128"/>
              <a:gd name="connsiteY0" fmla="*/ 209050 h 209050"/>
              <a:gd name="connsiteX1" fmla="*/ 70748 w 2611128"/>
              <a:gd name="connsiteY1" fmla="*/ 209050 h 209050"/>
              <a:gd name="connsiteX2" fmla="*/ 0 w 2611128"/>
              <a:gd name="connsiteY2" fmla="*/ 0 h 209050"/>
              <a:gd name="connsiteX3" fmla="*/ 2540380 w 2611128"/>
              <a:gd name="connsiteY3" fmla="*/ 0 h 2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1128" h="209050">
                <a:moveTo>
                  <a:pt x="2611128" y="209050"/>
                </a:moveTo>
                <a:lnTo>
                  <a:pt x="70748" y="209050"/>
                </a:lnTo>
                <a:lnTo>
                  <a:pt x="0" y="0"/>
                </a:lnTo>
                <a:lnTo>
                  <a:pt x="25403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DCEE21-F897-4DAB-BA74-4A9D1E774F8B}"/>
              </a:ext>
            </a:extLst>
          </p:cNvPr>
          <p:cNvSpPr/>
          <p:nvPr/>
        </p:nvSpPr>
        <p:spPr>
          <a:xfrm rot="17321824">
            <a:off x="10005213" y="1154974"/>
            <a:ext cx="2572749" cy="96708"/>
          </a:xfrm>
          <a:custGeom>
            <a:avLst/>
            <a:gdLst>
              <a:gd name="connsiteX0" fmla="*/ 2611128 w 2611128"/>
              <a:gd name="connsiteY0" fmla="*/ 209050 h 209050"/>
              <a:gd name="connsiteX1" fmla="*/ 70748 w 2611128"/>
              <a:gd name="connsiteY1" fmla="*/ 209050 h 209050"/>
              <a:gd name="connsiteX2" fmla="*/ 0 w 2611128"/>
              <a:gd name="connsiteY2" fmla="*/ 0 h 209050"/>
              <a:gd name="connsiteX3" fmla="*/ 2540380 w 2611128"/>
              <a:gd name="connsiteY3" fmla="*/ 0 h 209050"/>
              <a:gd name="connsiteX0" fmla="*/ 2567143 w 2567143"/>
              <a:gd name="connsiteY0" fmla="*/ 207477 h 209050"/>
              <a:gd name="connsiteX1" fmla="*/ 70748 w 2567143"/>
              <a:gd name="connsiteY1" fmla="*/ 209050 h 209050"/>
              <a:gd name="connsiteX2" fmla="*/ 0 w 2567143"/>
              <a:gd name="connsiteY2" fmla="*/ 0 h 209050"/>
              <a:gd name="connsiteX3" fmla="*/ 2540380 w 2567143"/>
              <a:gd name="connsiteY3" fmla="*/ 0 h 209050"/>
              <a:gd name="connsiteX4" fmla="*/ 2567143 w 2567143"/>
              <a:gd name="connsiteY4" fmla="*/ 207477 h 209050"/>
              <a:gd name="connsiteX0" fmla="*/ 2572749 w 2572749"/>
              <a:gd name="connsiteY0" fmla="*/ 203411 h 209050"/>
              <a:gd name="connsiteX1" fmla="*/ 70748 w 2572749"/>
              <a:gd name="connsiteY1" fmla="*/ 209050 h 209050"/>
              <a:gd name="connsiteX2" fmla="*/ 0 w 2572749"/>
              <a:gd name="connsiteY2" fmla="*/ 0 h 209050"/>
              <a:gd name="connsiteX3" fmla="*/ 2540380 w 2572749"/>
              <a:gd name="connsiteY3" fmla="*/ 0 h 209050"/>
              <a:gd name="connsiteX4" fmla="*/ 2572749 w 2572749"/>
              <a:gd name="connsiteY4" fmla="*/ 203411 h 209050"/>
              <a:gd name="connsiteX0" fmla="*/ 2572749 w 2572749"/>
              <a:gd name="connsiteY0" fmla="*/ 203410 h 209050"/>
              <a:gd name="connsiteX1" fmla="*/ 70748 w 2572749"/>
              <a:gd name="connsiteY1" fmla="*/ 209050 h 209050"/>
              <a:gd name="connsiteX2" fmla="*/ 0 w 2572749"/>
              <a:gd name="connsiteY2" fmla="*/ 0 h 209050"/>
              <a:gd name="connsiteX3" fmla="*/ 2540380 w 2572749"/>
              <a:gd name="connsiteY3" fmla="*/ 0 h 209050"/>
              <a:gd name="connsiteX4" fmla="*/ 2572749 w 2572749"/>
              <a:gd name="connsiteY4" fmla="*/ 203410 h 209050"/>
              <a:gd name="connsiteX0" fmla="*/ 2572749 w 2572749"/>
              <a:gd name="connsiteY0" fmla="*/ 203410 h 209050"/>
              <a:gd name="connsiteX1" fmla="*/ 70748 w 2572749"/>
              <a:gd name="connsiteY1" fmla="*/ 209050 h 209050"/>
              <a:gd name="connsiteX2" fmla="*/ 0 w 2572749"/>
              <a:gd name="connsiteY2" fmla="*/ 0 h 209050"/>
              <a:gd name="connsiteX3" fmla="*/ 2540380 w 2572749"/>
              <a:gd name="connsiteY3" fmla="*/ 0 h 209050"/>
              <a:gd name="connsiteX4" fmla="*/ 2572749 w 2572749"/>
              <a:gd name="connsiteY4" fmla="*/ 203410 h 209050"/>
              <a:gd name="connsiteX0" fmla="*/ 2572749 w 2572749"/>
              <a:gd name="connsiteY0" fmla="*/ 203410 h 207382"/>
              <a:gd name="connsiteX1" fmla="*/ 36120 w 2572749"/>
              <a:gd name="connsiteY1" fmla="*/ 207381 h 207382"/>
              <a:gd name="connsiteX2" fmla="*/ 0 w 2572749"/>
              <a:gd name="connsiteY2" fmla="*/ 0 h 207382"/>
              <a:gd name="connsiteX3" fmla="*/ 2540380 w 2572749"/>
              <a:gd name="connsiteY3" fmla="*/ 0 h 207382"/>
              <a:gd name="connsiteX4" fmla="*/ 2572749 w 2572749"/>
              <a:gd name="connsiteY4" fmla="*/ 203410 h 20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749" h="207382">
                <a:moveTo>
                  <a:pt x="2572749" y="203410"/>
                </a:moveTo>
                <a:lnTo>
                  <a:pt x="36120" y="207381"/>
                </a:lnTo>
                <a:lnTo>
                  <a:pt x="0" y="0"/>
                </a:lnTo>
                <a:lnTo>
                  <a:pt x="2540380" y="0"/>
                </a:lnTo>
                <a:cubicBezTo>
                  <a:pt x="2563963" y="69683"/>
                  <a:pt x="2558481" y="113570"/>
                  <a:pt x="2572749" y="20341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63A4A48-46F2-41C1-94D5-F3F2E3ADCD51}"/>
              </a:ext>
            </a:extLst>
          </p:cNvPr>
          <p:cNvSpPr txBox="1">
            <a:spLocks/>
          </p:cNvSpPr>
          <p:nvPr/>
        </p:nvSpPr>
        <p:spPr>
          <a:xfrm>
            <a:off x="6642197" y="1988403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C680F-BA92-4271-9A95-2CA153D135A2}"/>
              </a:ext>
            </a:extLst>
          </p:cNvPr>
          <p:cNvSpPr txBox="1"/>
          <p:nvPr/>
        </p:nvSpPr>
        <p:spPr>
          <a:xfrm>
            <a:off x="734397" y="68442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ED8C-4242-468C-B2AD-B3406DBCFDCB}"/>
              </a:ext>
            </a:extLst>
          </p:cNvPr>
          <p:cNvSpPr txBox="1"/>
          <p:nvPr/>
        </p:nvSpPr>
        <p:spPr>
          <a:xfrm>
            <a:off x="734397" y="98364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B43C5-4211-4AC3-9FA4-EFDCE197D98D}"/>
              </a:ext>
            </a:extLst>
          </p:cNvPr>
          <p:cNvSpPr txBox="1"/>
          <p:nvPr/>
        </p:nvSpPr>
        <p:spPr>
          <a:xfrm>
            <a:off x="734397" y="188130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80D6A-2D59-4683-AAB6-6570CB059F94}"/>
              </a:ext>
            </a:extLst>
          </p:cNvPr>
          <p:cNvSpPr txBox="1"/>
          <p:nvPr/>
        </p:nvSpPr>
        <p:spPr>
          <a:xfrm>
            <a:off x="734397" y="158208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9FA84-20C5-4C24-9AF3-B5C462B4209D}"/>
              </a:ext>
            </a:extLst>
          </p:cNvPr>
          <p:cNvSpPr txBox="1"/>
          <p:nvPr/>
        </p:nvSpPr>
        <p:spPr>
          <a:xfrm>
            <a:off x="734397" y="128286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0EEE3-FCCA-41C8-BC23-07073A65DC3D}"/>
              </a:ext>
            </a:extLst>
          </p:cNvPr>
          <p:cNvSpPr txBox="1"/>
          <p:nvPr/>
        </p:nvSpPr>
        <p:spPr>
          <a:xfrm>
            <a:off x="8391838" y="3272395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Quality 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334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AF6D5B57-BED1-410D-A40E-3E362C2DCA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313063"/>
              </p:ext>
            </p:extLst>
          </p:nvPr>
        </p:nvGraphicFramePr>
        <p:xfrm>
          <a:off x="862363" y="1392188"/>
          <a:ext cx="10467275" cy="4572004"/>
        </p:xfrm>
        <a:graphic>
          <a:graphicData uri="http://schemas.openxmlformats.org/drawingml/2006/table">
            <a:tbl>
              <a:tblPr firstRow="1" lastCol="1" bandRow="1" bandCol="1">
                <a:tableStyleId>{F5AB1C69-6EDB-4FF4-983F-18BD219EF322}</a:tableStyleId>
              </a:tblPr>
              <a:tblGrid>
                <a:gridCol w="140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323617347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73733316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72566955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4286593148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575241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400738787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163120081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34565618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898321756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123025674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5107587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1573561088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725451340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55320425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312285501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11394070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89446972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12044630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3025910940"/>
                    </a:ext>
                  </a:extLst>
                </a:gridCol>
              </a:tblGrid>
              <a:tr h="472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5"/>
                          </a:solidFill>
                        </a:rPr>
                        <a:t>JANUARY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8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10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12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algn="ctr"/>
                      <a:r>
                        <a:rPr lang="en-JM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01-03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17646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03-04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04-05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62218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03-04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04-05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630602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01-03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48314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03-04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04-05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34853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01-03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60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0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1D33B9-7CBB-4588-804F-6273B9714048}"/>
              </a:ext>
            </a:extLst>
          </p:cNvPr>
          <p:cNvGrpSpPr/>
          <p:nvPr/>
        </p:nvGrpSpPr>
        <p:grpSpPr>
          <a:xfrm>
            <a:off x="2895827" y="3166867"/>
            <a:ext cx="1320785" cy="1374709"/>
            <a:chOff x="3167239" y="3151639"/>
            <a:chExt cx="1320785" cy="1374709"/>
          </a:xfrm>
        </p:grpSpPr>
        <p:sp>
          <p:nvSpPr>
            <p:cNvPr id="6" name="Rounded Rectangle 44">
              <a:extLst>
                <a:ext uri="{FF2B5EF4-FFF2-40B4-BE49-F238E27FC236}">
                  <a16:creationId xmlns:a16="http://schemas.microsoft.com/office/drawing/2014/main" id="{2F3EE973-1A8F-4277-91DC-166189186DDF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6FC2385-48FA-48B0-8AE1-578C7AA00758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990C4B29-39F5-4834-B55E-50320157AF88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" name="Rounded Rectangle 55">
              <a:extLst>
                <a:ext uri="{FF2B5EF4-FFF2-40B4-BE49-F238E27FC236}">
                  <a16:creationId xmlns:a16="http://schemas.microsoft.com/office/drawing/2014/main" id="{8E38B0D0-3755-4FB4-93A9-4AB064E9C2E8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ounded Rectangle 56">
              <a:extLst>
                <a:ext uri="{FF2B5EF4-FFF2-40B4-BE49-F238E27FC236}">
                  <a16:creationId xmlns:a16="http://schemas.microsoft.com/office/drawing/2014/main" id="{684BB32E-B600-47E4-BEC6-4480F945EB9F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ounded Rectangle 57">
              <a:extLst>
                <a:ext uri="{FF2B5EF4-FFF2-40B4-BE49-F238E27FC236}">
                  <a16:creationId xmlns:a16="http://schemas.microsoft.com/office/drawing/2014/main" id="{66C4386A-C331-4D6F-A645-81BBD83D3D92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ounded Rectangle 58">
              <a:extLst>
                <a:ext uri="{FF2B5EF4-FFF2-40B4-BE49-F238E27FC236}">
                  <a16:creationId xmlns:a16="http://schemas.microsoft.com/office/drawing/2014/main" id="{646EFFF0-A511-4AF2-86BF-3384E3769BA3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42B445-A4FD-4C73-AACB-4D5032076EAA}"/>
              </a:ext>
            </a:extLst>
          </p:cNvPr>
          <p:cNvGrpSpPr/>
          <p:nvPr/>
        </p:nvGrpSpPr>
        <p:grpSpPr>
          <a:xfrm>
            <a:off x="5925558" y="4754413"/>
            <a:ext cx="1937197" cy="1147267"/>
            <a:chOff x="6182533" y="1433695"/>
            <a:chExt cx="1692132" cy="11472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4A036C-FA1E-4708-8963-E331FC0B48E4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EFA161-1D3F-46CD-9076-B36AB4D356BA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7C7BE2-2822-47AE-98A4-4FFFB034697D}"/>
              </a:ext>
            </a:extLst>
          </p:cNvPr>
          <p:cNvGrpSpPr/>
          <p:nvPr/>
        </p:nvGrpSpPr>
        <p:grpSpPr>
          <a:xfrm>
            <a:off x="2576142" y="4754413"/>
            <a:ext cx="1937197" cy="1147267"/>
            <a:chOff x="6182533" y="1433695"/>
            <a:chExt cx="1692132" cy="11472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6E3D1-E9BF-406E-98F5-B667299196FA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DC402C-D802-40D9-A52B-7590A9946AD9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CBA0E-4708-4EBE-8531-DEBCFB587B47}"/>
              </a:ext>
            </a:extLst>
          </p:cNvPr>
          <p:cNvGrpSpPr/>
          <p:nvPr/>
        </p:nvGrpSpPr>
        <p:grpSpPr>
          <a:xfrm>
            <a:off x="9332367" y="4754413"/>
            <a:ext cx="1937197" cy="1147267"/>
            <a:chOff x="6182533" y="1433695"/>
            <a:chExt cx="1692132" cy="11472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195B6F-B2CE-4B90-91BF-28849EE618BA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B7254-4F9D-45D0-A7CC-772E44F58EC2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BABDCB-C273-41A7-9A68-22CBA7CCC827}"/>
              </a:ext>
            </a:extLst>
          </p:cNvPr>
          <p:cNvGrpSpPr/>
          <p:nvPr/>
        </p:nvGrpSpPr>
        <p:grpSpPr>
          <a:xfrm>
            <a:off x="4279547" y="1831471"/>
            <a:ext cx="1879803" cy="1147267"/>
            <a:chOff x="6182533" y="1433695"/>
            <a:chExt cx="1692132" cy="11472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39443A-519B-4FCF-96B3-51FCFFA552A2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1FCCA4-7AB2-4A79-99BA-BAE7E963A3BD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EB6A98-FD57-4F8D-B55D-D8DC80FEBCE8}"/>
              </a:ext>
            </a:extLst>
          </p:cNvPr>
          <p:cNvGrpSpPr/>
          <p:nvPr/>
        </p:nvGrpSpPr>
        <p:grpSpPr>
          <a:xfrm>
            <a:off x="7628963" y="1831471"/>
            <a:ext cx="1937197" cy="1147267"/>
            <a:chOff x="6182533" y="1433695"/>
            <a:chExt cx="1692132" cy="11472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BEE02B-F885-446E-A6F8-B483FB0DD973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3EFD77-A2D5-4D9E-BB87-27608F185405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CA5116-4A61-4A17-A5F8-B4261E2400FF}"/>
              </a:ext>
            </a:extLst>
          </p:cNvPr>
          <p:cNvGrpSpPr/>
          <p:nvPr/>
        </p:nvGrpSpPr>
        <p:grpSpPr>
          <a:xfrm>
            <a:off x="4582014" y="3166867"/>
            <a:ext cx="1320785" cy="1374709"/>
            <a:chOff x="3167239" y="3151639"/>
            <a:chExt cx="1320785" cy="1374709"/>
          </a:xfrm>
        </p:grpSpPr>
        <p:sp>
          <p:nvSpPr>
            <p:cNvPr id="29" name="Rounded Rectangle 44">
              <a:extLst>
                <a:ext uri="{FF2B5EF4-FFF2-40B4-BE49-F238E27FC236}">
                  <a16:creationId xmlns:a16="http://schemas.microsoft.com/office/drawing/2014/main" id="{F70CDD33-DBE9-49EE-8EAB-C0AA8C153123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Rounded Rectangle 70">
              <a:extLst>
                <a:ext uri="{FF2B5EF4-FFF2-40B4-BE49-F238E27FC236}">
                  <a16:creationId xmlns:a16="http://schemas.microsoft.com/office/drawing/2014/main" id="{0FA486F3-54CB-43AE-B937-5344613B9ECF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1" name="Rounded Rectangle 16">
              <a:extLst>
                <a:ext uri="{FF2B5EF4-FFF2-40B4-BE49-F238E27FC236}">
                  <a16:creationId xmlns:a16="http://schemas.microsoft.com/office/drawing/2014/main" id="{437D3011-9CBB-4C24-B076-C836EA2E7208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2" name="Rounded Rectangle 72">
              <a:extLst>
                <a:ext uri="{FF2B5EF4-FFF2-40B4-BE49-F238E27FC236}">
                  <a16:creationId xmlns:a16="http://schemas.microsoft.com/office/drawing/2014/main" id="{014278BD-962A-43D1-A6B3-C81793BD3E54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ounded Rectangle 73">
              <a:extLst>
                <a:ext uri="{FF2B5EF4-FFF2-40B4-BE49-F238E27FC236}">
                  <a16:creationId xmlns:a16="http://schemas.microsoft.com/office/drawing/2014/main" id="{D7EDBA11-1DFC-45E0-8DA3-EFC3EEE2D614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ounded Rectangle 74">
              <a:extLst>
                <a:ext uri="{FF2B5EF4-FFF2-40B4-BE49-F238E27FC236}">
                  <a16:creationId xmlns:a16="http://schemas.microsoft.com/office/drawing/2014/main" id="{C3ABD3A9-6424-4A5F-B233-D28BA86CAC56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ounded Rectangle 75">
              <a:extLst>
                <a:ext uri="{FF2B5EF4-FFF2-40B4-BE49-F238E27FC236}">
                  <a16:creationId xmlns:a16="http://schemas.microsoft.com/office/drawing/2014/main" id="{2387AD26-8737-4C1C-A197-2FE4CC717534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D512F-D343-465F-AD6D-CBB46CB57EBC}"/>
              </a:ext>
            </a:extLst>
          </p:cNvPr>
          <p:cNvGrpSpPr/>
          <p:nvPr/>
        </p:nvGrpSpPr>
        <p:grpSpPr>
          <a:xfrm>
            <a:off x="6268201" y="3166867"/>
            <a:ext cx="1320785" cy="1374709"/>
            <a:chOff x="3167239" y="3151639"/>
            <a:chExt cx="1320785" cy="1374709"/>
          </a:xfrm>
        </p:grpSpPr>
        <p:sp>
          <p:nvSpPr>
            <p:cNvPr id="37" name="Rounded Rectangle 44">
              <a:extLst>
                <a:ext uri="{FF2B5EF4-FFF2-40B4-BE49-F238E27FC236}">
                  <a16:creationId xmlns:a16="http://schemas.microsoft.com/office/drawing/2014/main" id="{047CBD4E-FA79-430E-926D-A27E671AFD98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ounded Rectangle 79">
              <a:extLst>
                <a:ext uri="{FF2B5EF4-FFF2-40B4-BE49-F238E27FC236}">
                  <a16:creationId xmlns:a16="http://schemas.microsoft.com/office/drawing/2014/main" id="{AE8797AC-1960-4D07-BD88-FE44FA611690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9" name="Rounded Rectangle 16">
              <a:extLst>
                <a:ext uri="{FF2B5EF4-FFF2-40B4-BE49-F238E27FC236}">
                  <a16:creationId xmlns:a16="http://schemas.microsoft.com/office/drawing/2014/main" id="{429660B8-5701-436F-8A09-1B62B91184A9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0" name="Rounded Rectangle 81">
              <a:extLst>
                <a:ext uri="{FF2B5EF4-FFF2-40B4-BE49-F238E27FC236}">
                  <a16:creationId xmlns:a16="http://schemas.microsoft.com/office/drawing/2014/main" id="{B777CD79-8BE8-428F-81CA-3AB8203D75DF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ounded Rectangle 82">
              <a:extLst>
                <a:ext uri="{FF2B5EF4-FFF2-40B4-BE49-F238E27FC236}">
                  <a16:creationId xmlns:a16="http://schemas.microsoft.com/office/drawing/2014/main" id="{175201C0-A671-4248-95AA-1B1A220979E2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ounded Rectangle 83">
              <a:extLst>
                <a:ext uri="{FF2B5EF4-FFF2-40B4-BE49-F238E27FC236}">
                  <a16:creationId xmlns:a16="http://schemas.microsoft.com/office/drawing/2014/main" id="{FAE9DEA9-52CE-4CFD-870C-EF69D5135399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ounded Rectangle 84">
              <a:extLst>
                <a:ext uri="{FF2B5EF4-FFF2-40B4-BE49-F238E27FC236}">
                  <a16:creationId xmlns:a16="http://schemas.microsoft.com/office/drawing/2014/main" id="{2E57865C-04F4-4A62-9AAE-392F86DD4626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40107B-64C9-4CF7-AE08-2CB590546F5F}"/>
              </a:ext>
            </a:extLst>
          </p:cNvPr>
          <p:cNvGrpSpPr/>
          <p:nvPr/>
        </p:nvGrpSpPr>
        <p:grpSpPr>
          <a:xfrm>
            <a:off x="7954388" y="3166867"/>
            <a:ext cx="1320785" cy="1374709"/>
            <a:chOff x="3167239" y="3151639"/>
            <a:chExt cx="1320785" cy="137470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71C6428-AF5E-4759-881B-276C3D2CDFA7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ounded Rectangle 88">
              <a:extLst>
                <a:ext uri="{FF2B5EF4-FFF2-40B4-BE49-F238E27FC236}">
                  <a16:creationId xmlns:a16="http://schemas.microsoft.com/office/drawing/2014/main" id="{923A9BDE-CBB1-42B0-B203-6B0309255715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7" name="Rounded Rectangle 16">
              <a:extLst>
                <a:ext uri="{FF2B5EF4-FFF2-40B4-BE49-F238E27FC236}">
                  <a16:creationId xmlns:a16="http://schemas.microsoft.com/office/drawing/2014/main" id="{937A062B-2A51-463E-B2C1-98044434EFB7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8" name="Rounded Rectangle 90">
              <a:extLst>
                <a:ext uri="{FF2B5EF4-FFF2-40B4-BE49-F238E27FC236}">
                  <a16:creationId xmlns:a16="http://schemas.microsoft.com/office/drawing/2014/main" id="{BC745E55-7F31-4E1F-87B7-2A5C8A72514A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ounded Rectangle 91">
              <a:extLst>
                <a:ext uri="{FF2B5EF4-FFF2-40B4-BE49-F238E27FC236}">
                  <a16:creationId xmlns:a16="http://schemas.microsoft.com/office/drawing/2014/main" id="{4CE1585C-5453-4DC8-BFE0-8AD2E28507AE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ounded Rectangle 92">
              <a:extLst>
                <a:ext uri="{FF2B5EF4-FFF2-40B4-BE49-F238E27FC236}">
                  <a16:creationId xmlns:a16="http://schemas.microsoft.com/office/drawing/2014/main" id="{7B775169-BFB4-4D81-84C9-EC44AC931744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ounded Rectangle 93">
              <a:extLst>
                <a:ext uri="{FF2B5EF4-FFF2-40B4-BE49-F238E27FC236}">
                  <a16:creationId xmlns:a16="http://schemas.microsoft.com/office/drawing/2014/main" id="{3E43D6F6-3DF3-46B5-8FAE-E12666877F7B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CDE9EC-8E14-4B09-A450-E997FFCB558E}"/>
              </a:ext>
            </a:extLst>
          </p:cNvPr>
          <p:cNvGrpSpPr/>
          <p:nvPr/>
        </p:nvGrpSpPr>
        <p:grpSpPr>
          <a:xfrm>
            <a:off x="9640573" y="3166867"/>
            <a:ext cx="1320785" cy="1374709"/>
            <a:chOff x="3167239" y="3151639"/>
            <a:chExt cx="1320785" cy="1374709"/>
          </a:xfrm>
        </p:grpSpPr>
        <p:sp>
          <p:nvSpPr>
            <p:cNvPr id="53" name="Rounded Rectangle 44">
              <a:extLst>
                <a:ext uri="{FF2B5EF4-FFF2-40B4-BE49-F238E27FC236}">
                  <a16:creationId xmlns:a16="http://schemas.microsoft.com/office/drawing/2014/main" id="{DD5B8174-55DC-4C21-8FA3-2A376E27F4CC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4" name="Rounded Rectangle 97">
              <a:extLst>
                <a:ext uri="{FF2B5EF4-FFF2-40B4-BE49-F238E27FC236}">
                  <a16:creationId xmlns:a16="http://schemas.microsoft.com/office/drawing/2014/main" id="{D84A2B58-5CE7-4F1C-8294-8B0C77EB3A54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5" name="Rounded Rectangle 16">
              <a:extLst>
                <a:ext uri="{FF2B5EF4-FFF2-40B4-BE49-F238E27FC236}">
                  <a16:creationId xmlns:a16="http://schemas.microsoft.com/office/drawing/2014/main" id="{60A89A8C-E4EF-4552-9D4C-8E382D0DF700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5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6" name="Rounded Rectangle 99">
              <a:extLst>
                <a:ext uri="{FF2B5EF4-FFF2-40B4-BE49-F238E27FC236}">
                  <a16:creationId xmlns:a16="http://schemas.microsoft.com/office/drawing/2014/main" id="{E8D3FD04-B841-4B4D-91BA-2A80971642CE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ounded Rectangle 100">
              <a:extLst>
                <a:ext uri="{FF2B5EF4-FFF2-40B4-BE49-F238E27FC236}">
                  <a16:creationId xmlns:a16="http://schemas.microsoft.com/office/drawing/2014/main" id="{DF2FE286-59BC-4D12-8681-119FE193407D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ounded Rectangle 101">
              <a:extLst>
                <a:ext uri="{FF2B5EF4-FFF2-40B4-BE49-F238E27FC236}">
                  <a16:creationId xmlns:a16="http://schemas.microsoft.com/office/drawing/2014/main" id="{C44E58AF-C9F2-4390-B91C-5648D0E72748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Rounded Rectangle 102">
              <a:extLst>
                <a:ext uri="{FF2B5EF4-FFF2-40B4-BE49-F238E27FC236}">
                  <a16:creationId xmlns:a16="http://schemas.microsoft.com/office/drawing/2014/main" id="{404C998F-C6EA-46BC-AEC8-8630200D3BB4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04267A-1E75-402E-ADA9-AA94D28DBDF1}"/>
              </a:ext>
            </a:extLst>
          </p:cNvPr>
          <p:cNvSpPr txBox="1"/>
          <p:nvPr/>
        </p:nvSpPr>
        <p:spPr>
          <a:xfrm>
            <a:off x="3129698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2015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8F325B-180A-476B-99A0-4755D012ED17}"/>
              </a:ext>
            </a:extLst>
          </p:cNvPr>
          <p:cNvSpPr txBox="1"/>
          <p:nvPr/>
        </p:nvSpPr>
        <p:spPr>
          <a:xfrm>
            <a:off x="4815885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BDB29B-F2B7-4536-BA66-95F0B973BE71}"/>
              </a:ext>
            </a:extLst>
          </p:cNvPr>
          <p:cNvSpPr txBox="1"/>
          <p:nvPr/>
        </p:nvSpPr>
        <p:spPr>
          <a:xfrm>
            <a:off x="6502072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923705-05A8-4C79-AADF-4EB599D2ACC1}"/>
              </a:ext>
            </a:extLst>
          </p:cNvPr>
          <p:cNvSpPr txBox="1"/>
          <p:nvPr/>
        </p:nvSpPr>
        <p:spPr>
          <a:xfrm>
            <a:off x="8188259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2018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083398-91AE-42DB-B9A1-849D6A03D4BB}"/>
              </a:ext>
            </a:extLst>
          </p:cNvPr>
          <p:cNvSpPr txBox="1"/>
          <p:nvPr/>
        </p:nvSpPr>
        <p:spPr>
          <a:xfrm>
            <a:off x="9874444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2019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65" name="Group 59">
            <a:extLst>
              <a:ext uri="{FF2B5EF4-FFF2-40B4-BE49-F238E27FC236}">
                <a16:creationId xmlns:a16="http://schemas.microsoft.com/office/drawing/2014/main" id="{0FDD0388-4578-4AEC-979D-7069E8EB04E7}"/>
              </a:ext>
            </a:extLst>
          </p:cNvPr>
          <p:cNvGrpSpPr/>
          <p:nvPr/>
        </p:nvGrpSpPr>
        <p:grpSpPr>
          <a:xfrm>
            <a:off x="1209640" y="3166867"/>
            <a:ext cx="1320785" cy="1374709"/>
            <a:chOff x="3167239" y="3151639"/>
            <a:chExt cx="1320785" cy="1374709"/>
          </a:xfrm>
        </p:grpSpPr>
        <p:sp>
          <p:nvSpPr>
            <p:cNvPr id="66" name="Rounded Rectangle 44">
              <a:extLst>
                <a:ext uri="{FF2B5EF4-FFF2-40B4-BE49-F238E27FC236}">
                  <a16:creationId xmlns:a16="http://schemas.microsoft.com/office/drawing/2014/main" id="{C7484564-721E-428E-8CF1-964231BF596C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ounded Rectangle 6">
              <a:extLst>
                <a:ext uri="{FF2B5EF4-FFF2-40B4-BE49-F238E27FC236}">
                  <a16:creationId xmlns:a16="http://schemas.microsoft.com/office/drawing/2014/main" id="{D67F4517-70D2-4AE5-8A43-0E0A624A7D9A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8" name="Rounded Rectangle 16">
              <a:extLst>
                <a:ext uri="{FF2B5EF4-FFF2-40B4-BE49-F238E27FC236}">
                  <a16:creationId xmlns:a16="http://schemas.microsoft.com/office/drawing/2014/main" id="{8D3666D0-EFD5-44EA-AB72-86AFCEFB5292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6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9" name="Rounded Rectangle 55">
              <a:extLst>
                <a:ext uri="{FF2B5EF4-FFF2-40B4-BE49-F238E27FC236}">
                  <a16:creationId xmlns:a16="http://schemas.microsoft.com/office/drawing/2014/main" id="{D83B3FA5-681C-45A5-BE60-D2BDFF95E8AC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ounded Rectangle 56">
              <a:extLst>
                <a:ext uri="{FF2B5EF4-FFF2-40B4-BE49-F238E27FC236}">
                  <a16:creationId xmlns:a16="http://schemas.microsoft.com/office/drawing/2014/main" id="{BA4BAEF4-3D61-4818-B808-898A9C81E89F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ounded Rectangle 57">
              <a:extLst>
                <a:ext uri="{FF2B5EF4-FFF2-40B4-BE49-F238E27FC236}">
                  <a16:creationId xmlns:a16="http://schemas.microsoft.com/office/drawing/2014/main" id="{136B107A-386F-42B6-AEE4-E537AE4D1CF3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ounded Rectangle 58">
              <a:extLst>
                <a:ext uri="{FF2B5EF4-FFF2-40B4-BE49-F238E27FC236}">
                  <a16:creationId xmlns:a16="http://schemas.microsoft.com/office/drawing/2014/main" id="{D57D2071-4C47-4F9C-813A-28EE7DB10248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A61EC4-F14F-4A81-BC25-72FD252F6E8C}"/>
              </a:ext>
            </a:extLst>
          </p:cNvPr>
          <p:cNvSpPr txBox="1"/>
          <p:nvPr/>
        </p:nvSpPr>
        <p:spPr>
          <a:xfrm>
            <a:off x="1443511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  <a:cs typeface="Arial" pitchFamily="34" charset="0"/>
              </a:rPr>
              <a:t>2014</a:t>
            </a:r>
            <a:endParaRPr lang="ko-KR" altLang="en-US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74" name="Group 38">
            <a:extLst>
              <a:ext uri="{FF2B5EF4-FFF2-40B4-BE49-F238E27FC236}">
                <a16:creationId xmlns:a16="http://schemas.microsoft.com/office/drawing/2014/main" id="{A38D08E4-90E8-47C4-B44C-6A025F0CBF61}"/>
              </a:ext>
            </a:extLst>
          </p:cNvPr>
          <p:cNvGrpSpPr/>
          <p:nvPr/>
        </p:nvGrpSpPr>
        <p:grpSpPr>
          <a:xfrm>
            <a:off x="930131" y="1831471"/>
            <a:ext cx="1879803" cy="1147267"/>
            <a:chOff x="6182533" y="1433695"/>
            <a:chExt cx="1692132" cy="114726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9173BF-AB7B-4FCF-A845-2C10F449A008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10C1326-E46D-4670-972F-7AA0D0BD6FEB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9E43CF-2CD7-4048-8CD0-95CFF08598C4}"/>
              </a:ext>
            </a:extLst>
          </p:cNvPr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F9DD0B-36CF-4E49-9BA5-A6C78693B82A}"/>
              </a:ext>
            </a:extLst>
          </p:cNvPr>
          <p:cNvSpPr/>
          <p:nvPr/>
        </p:nvSpPr>
        <p:spPr>
          <a:xfrm>
            <a:off x="193133" y="3653307"/>
            <a:ext cx="4988467" cy="3204694"/>
          </a:xfrm>
          <a:custGeom>
            <a:avLst/>
            <a:gdLst>
              <a:gd name="connsiteX0" fmla="*/ 3802809 w 4988467"/>
              <a:gd name="connsiteY0" fmla="*/ 1009425 h 3204694"/>
              <a:gd name="connsiteX1" fmla="*/ 3768385 w 4988467"/>
              <a:gd name="connsiteY1" fmla="*/ 1090423 h 3204694"/>
              <a:gd name="connsiteX2" fmla="*/ 3687388 w 4988467"/>
              <a:gd name="connsiteY2" fmla="*/ 1160281 h 3204694"/>
              <a:gd name="connsiteX3" fmla="*/ 3477808 w 4988467"/>
              <a:gd name="connsiteY3" fmla="*/ 1287853 h 3204694"/>
              <a:gd name="connsiteX4" fmla="*/ 3488945 w 4988467"/>
              <a:gd name="connsiteY4" fmla="*/ 1380998 h 3204694"/>
              <a:gd name="connsiteX5" fmla="*/ 3593229 w 4988467"/>
              <a:gd name="connsiteY5" fmla="*/ 1740422 h 3204694"/>
              <a:gd name="connsiteX6" fmla="*/ 3639801 w 4988467"/>
              <a:gd name="connsiteY6" fmla="*/ 1833570 h 3204694"/>
              <a:gd name="connsiteX7" fmla="*/ 3756235 w 4988467"/>
              <a:gd name="connsiteY7" fmla="*/ 1972277 h 3204694"/>
              <a:gd name="connsiteX8" fmla="*/ 3826096 w 4988467"/>
              <a:gd name="connsiteY8" fmla="*/ 2099846 h 3204694"/>
              <a:gd name="connsiteX9" fmla="*/ 3942528 w 4988467"/>
              <a:gd name="connsiteY9" fmla="*/ 1774846 h 3204694"/>
              <a:gd name="connsiteX10" fmla="*/ 4233105 w 4988467"/>
              <a:gd name="connsiteY10" fmla="*/ 1531855 h 3204694"/>
              <a:gd name="connsiteX11" fmla="*/ 4523681 w 4988467"/>
              <a:gd name="connsiteY11" fmla="*/ 1068148 h 3204694"/>
              <a:gd name="connsiteX12" fmla="*/ 4593541 w 4988467"/>
              <a:gd name="connsiteY12" fmla="*/ 1009425 h 3204694"/>
              <a:gd name="connsiteX13" fmla="*/ 3802809 w 4988467"/>
              <a:gd name="connsiteY13" fmla="*/ 1009425 h 3204694"/>
              <a:gd name="connsiteX14" fmla="*/ 2102883 w 4988467"/>
              <a:gd name="connsiteY14" fmla="*/ 0 h 3204694"/>
              <a:gd name="connsiteX15" fmla="*/ 2289177 w 4988467"/>
              <a:gd name="connsiteY15" fmla="*/ 0 h 3204694"/>
              <a:gd name="connsiteX16" fmla="*/ 2405610 w 4988467"/>
              <a:gd name="connsiteY16" fmla="*/ 115421 h 3204694"/>
              <a:gd name="connsiteX17" fmla="*/ 2405610 w 4988467"/>
              <a:gd name="connsiteY17" fmla="*/ 845406 h 3204694"/>
              <a:gd name="connsiteX18" fmla="*/ 3044474 w 4988467"/>
              <a:gd name="connsiteY18" fmla="*/ 845406 h 3204694"/>
              <a:gd name="connsiteX19" fmla="*/ 3055611 w 4988467"/>
              <a:gd name="connsiteY19" fmla="*/ 822120 h 3204694"/>
              <a:gd name="connsiteX20" fmla="*/ 3102185 w 4988467"/>
              <a:gd name="connsiteY20" fmla="*/ 775547 h 3204694"/>
              <a:gd name="connsiteX21" fmla="*/ 3148759 w 4988467"/>
              <a:gd name="connsiteY21" fmla="*/ 764409 h 3204694"/>
              <a:gd name="connsiteX22" fmla="*/ 3753199 w 4988467"/>
              <a:gd name="connsiteY22" fmla="*/ 845406 h 3204694"/>
              <a:gd name="connsiteX23" fmla="*/ 4391302 w 4988467"/>
              <a:gd name="connsiteY23" fmla="*/ 845406 h 3204694"/>
              <a:gd name="connsiteX24" fmla="*/ 4988467 w 4988467"/>
              <a:gd name="connsiteY24" fmla="*/ 845406 h 3204694"/>
              <a:gd name="connsiteX25" fmla="*/ 4988467 w 4988467"/>
              <a:gd name="connsiteY25" fmla="*/ 3204694 h 3204694"/>
              <a:gd name="connsiteX26" fmla="*/ 4933174 w 4988467"/>
              <a:gd name="connsiteY26" fmla="*/ 3204694 h 3204694"/>
              <a:gd name="connsiteX27" fmla="*/ 4933081 w 4988467"/>
              <a:gd name="connsiteY27" fmla="*/ 3198527 h 3204694"/>
              <a:gd name="connsiteX28" fmla="*/ 4937779 w 4988467"/>
              <a:gd name="connsiteY28" fmla="*/ 3164957 h 3204694"/>
              <a:gd name="connsiteX29" fmla="*/ 4937779 w 4988467"/>
              <a:gd name="connsiteY29" fmla="*/ 3049535 h 3204694"/>
              <a:gd name="connsiteX30" fmla="*/ 4914493 w 4988467"/>
              <a:gd name="connsiteY30" fmla="*/ 2898680 h 3204694"/>
              <a:gd name="connsiteX31" fmla="*/ 4867919 w 4988467"/>
              <a:gd name="connsiteY31" fmla="*/ 2666826 h 3204694"/>
              <a:gd name="connsiteX32" fmla="*/ 4821345 w 4988467"/>
              <a:gd name="connsiteY32" fmla="*/ 2562541 h 3204694"/>
              <a:gd name="connsiteX33" fmla="*/ 4786922 w 4988467"/>
              <a:gd name="connsiteY33" fmla="*/ 2458258 h 3204694"/>
              <a:gd name="connsiteX34" fmla="*/ 4729212 w 4988467"/>
              <a:gd name="connsiteY34" fmla="*/ 2330688 h 3204694"/>
              <a:gd name="connsiteX35" fmla="*/ 4729212 w 4988467"/>
              <a:gd name="connsiteY35" fmla="*/ 2284114 h 3204694"/>
              <a:gd name="connsiteX36" fmla="*/ 4705926 w 4988467"/>
              <a:gd name="connsiteY36" fmla="*/ 2237542 h 3204694"/>
              <a:gd name="connsiteX37" fmla="*/ 4589492 w 4988467"/>
              <a:gd name="connsiteY37" fmla="*/ 2527106 h 3204694"/>
              <a:gd name="connsiteX38" fmla="*/ 4112622 w 4988467"/>
              <a:gd name="connsiteY38" fmla="*/ 2956390 h 3204694"/>
              <a:gd name="connsiteX39" fmla="*/ 3822046 w 4988467"/>
              <a:gd name="connsiteY39" fmla="*/ 3107246 h 3204694"/>
              <a:gd name="connsiteX40" fmla="*/ 3578043 w 4988467"/>
              <a:gd name="connsiteY40" fmla="*/ 3118383 h 3204694"/>
              <a:gd name="connsiteX41" fmla="*/ 3299615 w 4988467"/>
              <a:gd name="connsiteY41" fmla="*/ 2573680 h 3204694"/>
              <a:gd name="connsiteX42" fmla="*/ 3206468 w 4988467"/>
              <a:gd name="connsiteY42" fmla="*/ 2122121 h 3204694"/>
              <a:gd name="connsiteX43" fmla="*/ 3195331 w 4988467"/>
              <a:gd name="connsiteY43" fmla="*/ 2028974 h 3204694"/>
              <a:gd name="connsiteX44" fmla="*/ 3091048 w 4988467"/>
              <a:gd name="connsiteY44" fmla="*/ 1379988 h 3204694"/>
              <a:gd name="connsiteX45" fmla="*/ 3056624 w 4988467"/>
              <a:gd name="connsiteY45" fmla="*/ 1286841 h 3204694"/>
              <a:gd name="connsiteX46" fmla="*/ 3010052 w 4988467"/>
              <a:gd name="connsiteY46" fmla="*/ 1101560 h 3204694"/>
              <a:gd name="connsiteX47" fmla="*/ 3010052 w 4988467"/>
              <a:gd name="connsiteY47" fmla="*/ 1008413 h 3204694"/>
              <a:gd name="connsiteX48" fmla="*/ 2405610 w 4988467"/>
              <a:gd name="connsiteY48" fmla="*/ 1008413 h 3204694"/>
              <a:gd name="connsiteX49" fmla="*/ 2405610 w 4988467"/>
              <a:gd name="connsiteY49" fmla="*/ 1738398 h 3204694"/>
              <a:gd name="connsiteX50" fmla="*/ 2289177 w 4988467"/>
              <a:gd name="connsiteY50" fmla="*/ 1853819 h 3204694"/>
              <a:gd name="connsiteX51" fmla="*/ 2102883 w 4988467"/>
              <a:gd name="connsiteY51" fmla="*/ 1853819 h 3204694"/>
              <a:gd name="connsiteX52" fmla="*/ 1986451 w 4988467"/>
              <a:gd name="connsiteY52" fmla="*/ 1738398 h 3204694"/>
              <a:gd name="connsiteX53" fmla="*/ 1986451 w 4988467"/>
              <a:gd name="connsiteY53" fmla="*/ 1008413 h 3204694"/>
              <a:gd name="connsiteX54" fmla="*/ 1975315 w 4988467"/>
              <a:gd name="connsiteY54" fmla="*/ 1008413 h 3204694"/>
              <a:gd name="connsiteX55" fmla="*/ 1975315 w 4988467"/>
              <a:gd name="connsiteY55" fmla="*/ 1610827 h 3204694"/>
              <a:gd name="connsiteX56" fmla="*/ 1882167 w 4988467"/>
              <a:gd name="connsiteY56" fmla="*/ 1703973 h 3204694"/>
              <a:gd name="connsiteX57" fmla="*/ 1731310 w 4988467"/>
              <a:gd name="connsiteY57" fmla="*/ 1703973 h 3204694"/>
              <a:gd name="connsiteX58" fmla="*/ 1627027 w 4988467"/>
              <a:gd name="connsiteY58" fmla="*/ 1610827 h 3204694"/>
              <a:gd name="connsiteX59" fmla="*/ 1627027 w 4988467"/>
              <a:gd name="connsiteY59" fmla="*/ 1506544 h 3204694"/>
              <a:gd name="connsiteX60" fmla="*/ 1417447 w 4988467"/>
              <a:gd name="connsiteY60" fmla="*/ 1621966 h 3204694"/>
              <a:gd name="connsiteX61" fmla="*/ 1184581 w 4988467"/>
              <a:gd name="connsiteY61" fmla="*/ 1390110 h 3204694"/>
              <a:gd name="connsiteX62" fmla="*/ 1184581 w 4988467"/>
              <a:gd name="connsiteY62" fmla="*/ 1007401 h 3204694"/>
              <a:gd name="connsiteX63" fmla="*/ 836293 w 4988467"/>
              <a:gd name="connsiteY63" fmla="*/ 1007401 h 3204694"/>
              <a:gd name="connsiteX64" fmla="*/ 80997 w 4988467"/>
              <a:gd name="connsiteY64" fmla="*/ 1007401 h 3204694"/>
              <a:gd name="connsiteX65" fmla="*/ 0 w 4988467"/>
              <a:gd name="connsiteY65" fmla="*/ 926404 h 3204694"/>
              <a:gd name="connsiteX66" fmla="*/ 80997 w 4988467"/>
              <a:gd name="connsiteY66" fmla="*/ 845406 h 3204694"/>
              <a:gd name="connsiteX67" fmla="*/ 1184581 w 4988467"/>
              <a:gd name="connsiteY67" fmla="*/ 845406 h 3204694"/>
              <a:gd name="connsiteX68" fmla="*/ 1184581 w 4988467"/>
              <a:gd name="connsiteY68" fmla="*/ 532556 h 3204694"/>
              <a:gd name="connsiteX69" fmla="*/ 1417447 w 4988467"/>
              <a:gd name="connsiteY69" fmla="*/ 300702 h 3204694"/>
              <a:gd name="connsiteX70" fmla="*/ 1627027 w 4988467"/>
              <a:gd name="connsiteY70" fmla="*/ 428273 h 3204694"/>
              <a:gd name="connsiteX71" fmla="*/ 1627027 w 4988467"/>
              <a:gd name="connsiteY71" fmla="*/ 242992 h 3204694"/>
              <a:gd name="connsiteX72" fmla="*/ 1731310 w 4988467"/>
              <a:gd name="connsiteY72" fmla="*/ 149846 h 3204694"/>
              <a:gd name="connsiteX73" fmla="*/ 1882167 w 4988467"/>
              <a:gd name="connsiteY73" fmla="*/ 149846 h 3204694"/>
              <a:gd name="connsiteX74" fmla="*/ 1975315 w 4988467"/>
              <a:gd name="connsiteY74" fmla="*/ 242992 h 3204694"/>
              <a:gd name="connsiteX75" fmla="*/ 1975315 w 4988467"/>
              <a:gd name="connsiteY75" fmla="*/ 845406 h 3204694"/>
              <a:gd name="connsiteX76" fmla="*/ 1986451 w 4988467"/>
              <a:gd name="connsiteY76" fmla="*/ 845406 h 3204694"/>
              <a:gd name="connsiteX77" fmla="*/ 1986451 w 4988467"/>
              <a:gd name="connsiteY77" fmla="*/ 115421 h 3204694"/>
              <a:gd name="connsiteX78" fmla="*/ 2102883 w 4988467"/>
              <a:gd name="connsiteY78" fmla="*/ 0 h 320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988467" h="3204694">
                <a:moveTo>
                  <a:pt x="3802809" y="1009425"/>
                </a:moveTo>
                <a:cubicBezTo>
                  <a:pt x="3791671" y="1032713"/>
                  <a:pt x="3779522" y="1067136"/>
                  <a:pt x="3768385" y="1090423"/>
                </a:cubicBezTo>
                <a:cubicBezTo>
                  <a:pt x="3757248" y="1113710"/>
                  <a:pt x="3733960" y="1136995"/>
                  <a:pt x="3687388" y="1160281"/>
                </a:cubicBezTo>
                <a:cubicBezTo>
                  <a:pt x="3628665" y="1183570"/>
                  <a:pt x="3582093" y="1230141"/>
                  <a:pt x="3477808" y="1287853"/>
                </a:cubicBezTo>
                <a:cubicBezTo>
                  <a:pt x="3477808" y="1311140"/>
                  <a:pt x="3477808" y="1334427"/>
                  <a:pt x="3488945" y="1380998"/>
                </a:cubicBezTo>
                <a:cubicBezTo>
                  <a:pt x="3488945" y="1508568"/>
                  <a:pt x="3582093" y="1601715"/>
                  <a:pt x="3593229" y="1740422"/>
                </a:cubicBezTo>
                <a:cubicBezTo>
                  <a:pt x="3605379" y="1775859"/>
                  <a:pt x="3628665" y="1810282"/>
                  <a:pt x="3639801" y="1833570"/>
                </a:cubicBezTo>
                <a:cubicBezTo>
                  <a:pt x="3675239" y="1879131"/>
                  <a:pt x="3709661" y="1914567"/>
                  <a:pt x="3756235" y="1972277"/>
                </a:cubicBezTo>
                <a:cubicBezTo>
                  <a:pt x="3826096" y="2110985"/>
                  <a:pt x="3826096" y="2099846"/>
                  <a:pt x="3826096" y="2099846"/>
                </a:cubicBezTo>
                <a:cubicBezTo>
                  <a:pt x="3826096" y="2099846"/>
                  <a:pt x="3872667" y="1879131"/>
                  <a:pt x="3942528" y="1774846"/>
                </a:cubicBezTo>
                <a:cubicBezTo>
                  <a:pt x="4012388" y="1659425"/>
                  <a:pt x="4209819" y="1555142"/>
                  <a:pt x="4233105" y="1531855"/>
                </a:cubicBezTo>
                <a:cubicBezTo>
                  <a:pt x="4256392" y="1497432"/>
                  <a:pt x="4383961" y="1195719"/>
                  <a:pt x="4523681" y="1068148"/>
                </a:cubicBezTo>
                <a:cubicBezTo>
                  <a:pt x="4546967" y="1045874"/>
                  <a:pt x="4570255" y="1022587"/>
                  <a:pt x="4593541" y="1009425"/>
                </a:cubicBezTo>
                <a:cubicBezTo>
                  <a:pt x="4593541" y="1009425"/>
                  <a:pt x="4593541" y="1009425"/>
                  <a:pt x="3802809" y="1009425"/>
                </a:cubicBezTo>
                <a:close/>
                <a:moveTo>
                  <a:pt x="2102883" y="0"/>
                </a:moveTo>
                <a:cubicBezTo>
                  <a:pt x="2102883" y="0"/>
                  <a:pt x="2102883" y="0"/>
                  <a:pt x="2289177" y="0"/>
                </a:cubicBezTo>
                <a:cubicBezTo>
                  <a:pt x="2347901" y="0"/>
                  <a:pt x="2405610" y="45561"/>
                  <a:pt x="2405610" y="115421"/>
                </a:cubicBezTo>
                <a:cubicBezTo>
                  <a:pt x="2405610" y="115421"/>
                  <a:pt x="2405610" y="115421"/>
                  <a:pt x="2405610" y="845406"/>
                </a:cubicBezTo>
                <a:cubicBezTo>
                  <a:pt x="2614177" y="845406"/>
                  <a:pt x="2823757" y="845406"/>
                  <a:pt x="3044474" y="845406"/>
                </a:cubicBezTo>
                <a:cubicBezTo>
                  <a:pt x="3044474" y="833257"/>
                  <a:pt x="3055611" y="822120"/>
                  <a:pt x="3055611" y="822120"/>
                </a:cubicBezTo>
                <a:cubicBezTo>
                  <a:pt x="3055611" y="798834"/>
                  <a:pt x="3078899" y="786684"/>
                  <a:pt x="3102185" y="775547"/>
                </a:cubicBezTo>
                <a:cubicBezTo>
                  <a:pt x="3114334" y="764409"/>
                  <a:pt x="3137620" y="764409"/>
                  <a:pt x="3148759" y="764409"/>
                </a:cubicBezTo>
                <a:cubicBezTo>
                  <a:pt x="3404911" y="624689"/>
                  <a:pt x="3590192" y="671263"/>
                  <a:pt x="3753199" y="845406"/>
                </a:cubicBezTo>
                <a:cubicBezTo>
                  <a:pt x="3962778" y="845406"/>
                  <a:pt x="4174889" y="845406"/>
                  <a:pt x="4391302" y="845406"/>
                </a:cubicBezTo>
                <a:lnTo>
                  <a:pt x="4988467" y="845406"/>
                </a:lnTo>
                <a:lnTo>
                  <a:pt x="4988467" y="3204694"/>
                </a:lnTo>
                <a:lnTo>
                  <a:pt x="4933174" y="3204694"/>
                </a:lnTo>
                <a:lnTo>
                  <a:pt x="4933081" y="3198527"/>
                </a:lnTo>
                <a:cubicBezTo>
                  <a:pt x="4933603" y="3187485"/>
                  <a:pt x="4934995" y="3176601"/>
                  <a:pt x="4937779" y="3164957"/>
                </a:cubicBezTo>
                <a:cubicBezTo>
                  <a:pt x="4937779" y="3119396"/>
                  <a:pt x="4961065" y="3130533"/>
                  <a:pt x="4937779" y="3049535"/>
                </a:cubicBezTo>
                <a:cubicBezTo>
                  <a:pt x="4925629" y="2968540"/>
                  <a:pt x="4914493" y="2921965"/>
                  <a:pt x="4914493" y="2898680"/>
                </a:cubicBezTo>
                <a:cubicBezTo>
                  <a:pt x="4914493" y="2887542"/>
                  <a:pt x="4891205" y="2747823"/>
                  <a:pt x="4867919" y="2666826"/>
                </a:cubicBezTo>
                <a:cubicBezTo>
                  <a:pt x="4844633" y="2585830"/>
                  <a:pt x="4832483" y="2585830"/>
                  <a:pt x="4821345" y="2562541"/>
                </a:cubicBezTo>
                <a:cubicBezTo>
                  <a:pt x="4798059" y="2528118"/>
                  <a:pt x="4798059" y="2515970"/>
                  <a:pt x="4786922" y="2458258"/>
                </a:cubicBezTo>
                <a:cubicBezTo>
                  <a:pt x="4786922" y="2411685"/>
                  <a:pt x="4729212" y="2330688"/>
                  <a:pt x="4729212" y="2330688"/>
                </a:cubicBezTo>
                <a:cubicBezTo>
                  <a:pt x="4729212" y="2318538"/>
                  <a:pt x="4729212" y="2284114"/>
                  <a:pt x="4729212" y="2284114"/>
                </a:cubicBezTo>
                <a:cubicBezTo>
                  <a:pt x="4729212" y="2284114"/>
                  <a:pt x="4729212" y="2284114"/>
                  <a:pt x="4705926" y="2237542"/>
                </a:cubicBezTo>
                <a:cubicBezTo>
                  <a:pt x="4705926" y="2237542"/>
                  <a:pt x="4682638" y="2399536"/>
                  <a:pt x="4589492" y="2527106"/>
                </a:cubicBezTo>
                <a:cubicBezTo>
                  <a:pt x="4496345" y="2643540"/>
                  <a:pt x="4240193" y="2875393"/>
                  <a:pt x="4112622" y="2956390"/>
                </a:cubicBezTo>
                <a:cubicBezTo>
                  <a:pt x="3972902" y="3037386"/>
                  <a:pt x="3891906" y="3107246"/>
                  <a:pt x="3822046" y="3107246"/>
                </a:cubicBezTo>
                <a:cubicBezTo>
                  <a:pt x="3764335" y="3118383"/>
                  <a:pt x="3647901" y="3152808"/>
                  <a:pt x="3578043" y="3118383"/>
                </a:cubicBezTo>
                <a:cubicBezTo>
                  <a:pt x="3509194" y="3083960"/>
                  <a:pt x="3392762" y="2816669"/>
                  <a:pt x="3299615" y="2573680"/>
                </a:cubicBezTo>
                <a:cubicBezTo>
                  <a:pt x="3253042" y="2469395"/>
                  <a:pt x="3229755" y="2307402"/>
                  <a:pt x="3206468" y="2122121"/>
                </a:cubicBezTo>
                <a:cubicBezTo>
                  <a:pt x="3206468" y="2098835"/>
                  <a:pt x="3206468" y="2063398"/>
                  <a:pt x="3195331" y="2028974"/>
                </a:cubicBezTo>
                <a:cubicBezTo>
                  <a:pt x="3125471" y="1831544"/>
                  <a:pt x="3172045" y="1554130"/>
                  <a:pt x="3091048" y="1379988"/>
                </a:cubicBezTo>
                <a:cubicBezTo>
                  <a:pt x="3079910" y="1344549"/>
                  <a:pt x="3067760" y="1310128"/>
                  <a:pt x="3056624" y="1286841"/>
                </a:cubicBezTo>
                <a:cubicBezTo>
                  <a:pt x="3033338" y="1182556"/>
                  <a:pt x="3021188" y="1135982"/>
                  <a:pt x="3010052" y="1101560"/>
                </a:cubicBezTo>
                <a:cubicBezTo>
                  <a:pt x="2998913" y="1078274"/>
                  <a:pt x="2998913" y="1042836"/>
                  <a:pt x="3010052" y="1008413"/>
                </a:cubicBezTo>
                <a:cubicBezTo>
                  <a:pt x="3010052" y="1008413"/>
                  <a:pt x="3010052" y="1008413"/>
                  <a:pt x="2405610" y="1008413"/>
                </a:cubicBezTo>
                <a:cubicBezTo>
                  <a:pt x="2405610" y="1008413"/>
                  <a:pt x="2405610" y="1008413"/>
                  <a:pt x="2405610" y="1738398"/>
                </a:cubicBezTo>
                <a:cubicBezTo>
                  <a:pt x="2405610" y="1807246"/>
                  <a:pt x="2346888" y="1853819"/>
                  <a:pt x="2289177" y="1853819"/>
                </a:cubicBezTo>
                <a:cubicBezTo>
                  <a:pt x="2289177" y="1853819"/>
                  <a:pt x="2289177" y="1853819"/>
                  <a:pt x="2102883" y="1853819"/>
                </a:cubicBezTo>
                <a:cubicBezTo>
                  <a:pt x="2033025" y="1853819"/>
                  <a:pt x="1986451" y="1808258"/>
                  <a:pt x="1986451" y="1738398"/>
                </a:cubicBezTo>
                <a:cubicBezTo>
                  <a:pt x="1986451" y="1738398"/>
                  <a:pt x="1986451" y="1738398"/>
                  <a:pt x="1986451" y="1008413"/>
                </a:cubicBezTo>
                <a:cubicBezTo>
                  <a:pt x="1986451" y="1008413"/>
                  <a:pt x="1986451" y="1008413"/>
                  <a:pt x="1975315" y="1008413"/>
                </a:cubicBezTo>
                <a:cubicBezTo>
                  <a:pt x="1975315" y="1008413"/>
                  <a:pt x="1975315" y="1008413"/>
                  <a:pt x="1975315" y="1610827"/>
                </a:cubicBezTo>
                <a:cubicBezTo>
                  <a:pt x="1975315" y="1657401"/>
                  <a:pt x="1928741" y="1703973"/>
                  <a:pt x="1882167" y="1703973"/>
                </a:cubicBezTo>
                <a:cubicBezTo>
                  <a:pt x="1882167" y="1703973"/>
                  <a:pt x="1882167" y="1703973"/>
                  <a:pt x="1731310" y="1703973"/>
                </a:cubicBezTo>
                <a:cubicBezTo>
                  <a:pt x="1673601" y="1703973"/>
                  <a:pt x="1627027" y="1657401"/>
                  <a:pt x="1627027" y="1610827"/>
                </a:cubicBezTo>
                <a:cubicBezTo>
                  <a:pt x="1627027" y="1610827"/>
                  <a:pt x="1627027" y="1610827"/>
                  <a:pt x="1627027" y="1506544"/>
                </a:cubicBezTo>
                <a:cubicBezTo>
                  <a:pt x="1591592" y="1575392"/>
                  <a:pt x="1510593" y="1621966"/>
                  <a:pt x="1417447" y="1621966"/>
                </a:cubicBezTo>
                <a:cubicBezTo>
                  <a:pt x="1288865" y="1621966"/>
                  <a:pt x="1184581" y="1517681"/>
                  <a:pt x="1184581" y="1390110"/>
                </a:cubicBezTo>
                <a:cubicBezTo>
                  <a:pt x="1184581" y="1390110"/>
                  <a:pt x="1184581" y="1390110"/>
                  <a:pt x="1184581" y="1007401"/>
                </a:cubicBezTo>
                <a:cubicBezTo>
                  <a:pt x="1184581" y="1007401"/>
                  <a:pt x="1184581" y="1007401"/>
                  <a:pt x="836293" y="1007401"/>
                </a:cubicBezTo>
                <a:cubicBezTo>
                  <a:pt x="836293" y="1007401"/>
                  <a:pt x="836293" y="1007401"/>
                  <a:pt x="80997" y="1007401"/>
                </a:cubicBezTo>
                <a:cubicBezTo>
                  <a:pt x="34425" y="1007401"/>
                  <a:pt x="0" y="972976"/>
                  <a:pt x="0" y="926404"/>
                </a:cubicBezTo>
                <a:cubicBezTo>
                  <a:pt x="0" y="879830"/>
                  <a:pt x="34425" y="845406"/>
                  <a:pt x="80997" y="845406"/>
                </a:cubicBezTo>
                <a:cubicBezTo>
                  <a:pt x="80997" y="845406"/>
                  <a:pt x="499144" y="845406"/>
                  <a:pt x="1184581" y="845406"/>
                </a:cubicBezTo>
                <a:cubicBezTo>
                  <a:pt x="1184581" y="845406"/>
                  <a:pt x="1184581" y="845406"/>
                  <a:pt x="1184581" y="532556"/>
                </a:cubicBezTo>
                <a:cubicBezTo>
                  <a:pt x="1184581" y="404985"/>
                  <a:pt x="1289876" y="300702"/>
                  <a:pt x="1417447" y="300702"/>
                </a:cubicBezTo>
                <a:cubicBezTo>
                  <a:pt x="1510593" y="300702"/>
                  <a:pt x="1592603" y="347275"/>
                  <a:pt x="1627027" y="428273"/>
                </a:cubicBezTo>
                <a:cubicBezTo>
                  <a:pt x="1627027" y="428273"/>
                  <a:pt x="1627027" y="428273"/>
                  <a:pt x="1627027" y="242992"/>
                </a:cubicBezTo>
                <a:cubicBezTo>
                  <a:pt x="1627027" y="196418"/>
                  <a:pt x="1673601" y="149846"/>
                  <a:pt x="1731310" y="149846"/>
                </a:cubicBezTo>
                <a:cubicBezTo>
                  <a:pt x="1731310" y="149846"/>
                  <a:pt x="1731310" y="149846"/>
                  <a:pt x="1882167" y="149846"/>
                </a:cubicBezTo>
                <a:cubicBezTo>
                  <a:pt x="1928741" y="149846"/>
                  <a:pt x="1975315" y="196418"/>
                  <a:pt x="1975315" y="242992"/>
                </a:cubicBezTo>
                <a:cubicBezTo>
                  <a:pt x="1975315" y="242992"/>
                  <a:pt x="1975315" y="242992"/>
                  <a:pt x="1975315" y="845406"/>
                </a:cubicBezTo>
                <a:lnTo>
                  <a:pt x="1986451" y="845406"/>
                </a:lnTo>
                <a:cubicBezTo>
                  <a:pt x="1986451" y="845406"/>
                  <a:pt x="1986451" y="845406"/>
                  <a:pt x="1986451" y="115421"/>
                </a:cubicBezTo>
                <a:cubicBezTo>
                  <a:pt x="1986451" y="46574"/>
                  <a:pt x="2033025" y="0"/>
                  <a:pt x="2102883" y="0"/>
                </a:cubicBezTo>
                <a:close/>
              </a:path>
            </a:pathLst>
          </a:custGeom>
          <a:solidFill>
            <a:schemeClr val="accent1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3DC55E-6D63-40C1-BC6A-F73323BD62B2}"/>
              </a:ext>
            </a:extLst>
          </p:cNvPr>
          <p:cNvSpPr/>
          <p:nvPr/>
        </p:nvSpPr>
        <p:spPr>
          <a:xfrm>
            <a:off x="5126309" y="2534204"/>
            <a:ext cx="6752664" cy="4323797"/>
          </a:xfrm>
          <a:custGeom>
            <a:avLst/>
            <a:gdLst>
              <a:gd name="connsiteX0" fmla="*/ 2449700 w 6752664"/>
              <a:gd name="connsiteY0" fmla="*/ 2129539 h 4323797"/>
              <a:gd name="connsiteX1" fmla="*/ 2519560 w 6752664"/>
              <a:gd name="connsiteY1" fmla="*/ 2187250 h 4323797"/>
              <a:gd name="connsiteX2" fmla="*/ 2810136 w 6752664"/>
              <a:gd name="connsiteY2" fmla="*/ 2650957 h 4323797"/>
              <a:gd name="connsiteX3" fmla="*/ 3100712 w 6752664"/>
              <a:gd name="connsiteY3" fmla="*/ 2893948 h 4323797"/>
              <a:gd name="connsiteX4" fmla="*/ 3217148 w 6752664"/>
              <a:gd name="connsiteY4" fmla="*/ 3218948 h 4323797"/>
              <a:gd name="connsiteX5" fmla="*/ 3287006 w 6752664"/>
              <a:gd name="connsiteY5" fmla="*/ 3091379 h 4323797"/>
              <a:gd name="connsiteX6" fmla="*/ 3496588 w 6752664"/>
              <a:gd name="connsiteY6" fmla="*/ 2697531 h 4323797"/>
              <a:gd name="connsiteX7" fmla="*/ 3554296 w 6752664"/>
              <a:gd name="connsiteY7" fmla="*/ 2384681 h 4323797"/>
              <a:gd name="connsiteX8" fmla="*/ 3344716 w 6752664"/>
              <a:gd name="connsiteY8" fmla="*/ 2280397 h 4323797"/>
              <a:gd name="connsiteX9" fmla="*/ 3240432 w 6752664"/>
              <a:gd name="connsiteY9" fmla="*/ 2129539 h 4323797"/>
              <a:gd name="connsiteX10" fmla="*/ 2449700 w 6752664"/>
              <a:gd name="connsiteY10" fmla="*/ 2129539 h 4323797"/>
              <a:gd name="connsiteX11" fmla="*/ 1093936 w 6752664"/>
              <a:gd name="connsiteY11" fmla="*/ 0 h 4323797"/>
              <a:gd name="connsiteX12" fmla="*/ 1116288 w 6752664"/>
              <a:gd name="connsiteY12" fmla="*/ 42857 h 4323797"/>
              <a:gd name="connsiteX13" fmla="*/ 1162862 w 6752664"/>
              <a:gd name="connsiteY13" fmla="*/ 89429 h 4323797"/>
              <a:gd name="connsiteX14" fmla="*/ 1220570 w 6752664"/>
              <a:gd name="connsiteY14" fmla="*/ 66143 h 4323797"/>
              <a:gd name="connsiteX15" fmla="*/ 1267144 w 6752664"/>
              <a:gd name="connsiteY15" fmla="*/ 123853 h 4323797"/>
              <a:gd name="connsiteX16" fmla="*/ 1337004 w 6752664"/>
              <a:gd name="connsiteY16" fmla="*/ 147139 h 4323797"/>
              <a:gd name="connsiteX17" fmla="*/ 1394716 w 6752664"/>
              <a:gd name="connsiteY17" fmla="*/ 193713 h 4323797"/>
              <a:gd name="connsiteX18" fmla="*/ 1452424 w 6752664"/>
              <a:gd name="connsiteY18" fmla="*/ 240286 h 4323797"/>
              <a:gd name="connsiteX19" fmla="*/ 1498998 w 6752664"/>
              <a:gd name="connsiteY19" fmla="*/ 297996 h 4323797"/>
              <a:gd name="connsiteX20" fmla="*/ 1556708 w 6752664"/>
              <a:gd name="connsiteY20" fmla="*/ 378993 h 4323797"/>
              <a:gd name="connsiteX21" fmla="*/ 1591132 w 6752664"/>
              <a:gd name="connsiteY21" fmla="*/ 517700 h 4323797"/>
              <a:gd name="connsiteX22" fmla="*/ 1614420 w 6752664"/>
              <a:gd name="connsiteY22" fmla="*/ 702981 h 4323797"/>
              <a:gd name="connsiteX23" fmla="*/ 1625556 w 6752664"/>
              <a:gd name="connsiteY23" fmla="*/ 737405 h 4323797"/>
              <a:gd name="connsiteX24" fmla="*/ 1625556 w 6752664"/>
              <a:gd name="connsiteY24" fmla="*/ 771828 h 4323797"/>
              <a:gd name="connsiteX25" fmla="*/ 1672128 w 6752664"/>
              <a:gd name="connsiteY25" fmla="*/ 969259 h 4323797"/>
              <a:gd name="connsiteX26" fmla="*/ 1648844 w 6752664"/>
              <a:gd name="connsiteY26" fmla="*/ 1015833 h 4323797"/>
              <a:gd name="connsiteX27" fmla="*/ 1648844 w 6752664"/>
              <a:gd name="connsiteY27" fmla="*/ 1026969 h 4323797"/>
              <a:gd name="connsiteX28" fmla="*/ 1474700 w 6752664"/>
              <a:gd name="connsiteY28" fmla="*/ 1316533 h 4323797"/>
              <a:gd name="connsiteX29" fmla="*/ 1474700 w 6752664"/>
              <a:gd name="connsiteY29" fmla="*/ 1339819 h 4323797"/>
              <a:gd name="connsiteX30" fmla="*/ 1776412 w 6752664"/>
              <a:gd name="connsiteY30" fmla="*/ 1965521 h 4323797"/>
              <a:gd name="connsiteX31" fmla="*/ 1834124 w 6752664"/>
              <a:gd name="connsiteY31" fmla="*/ 1976660 h 4323797"/>
              <a:gd name="connsiteX32" fmla="*/ 1857408 w 6752664"/>
              <a:gd name="connsiteY32" fmla="*/ 1976660 h 4323797"/>
              <a:gd name="connsiteX33" fmla="*/ 1938408 w 6752664"/>
              <a:gd name="connsiteY33" fmla="*/ 1965521 h 4323797"/>
              <a:gd name="connsiteX34" fmla="*/ 2008268 w 6752664"/>
              <a:gd name="connsiteY34" fmla="*/ 1965521 h 4323797"/>
              <a:gd name="connsiteX35" fmla="*/ 3333578 w 6752664"/>
              <a:gd name="connsiteY35" fmla="*/ 1965521 h 4323797"/>
              <a:gd name="connsiteX36" fmla="*/ 3391290 w 6752664"/>
              <a:gd name="connsiteY36" fmla="*/ 1954385 h 4323797"/>
              <a:gd name="connsiteX37" fmla="*/ 3402426 w 6752664"/>
              <a:gd name="connsiteY37" fmla="*/ 1896673 h 4323797"/>
              <a:gd name="connsiteX38" fmla="*/ 3460136 w 6752664"/>
              <a:gd name="connsiteY38" fmla="*/ 1838963 h 4323797"/>
              <a:gd name="connsiteX39" fmla="*/ 3553284 w 6752664"/>
              <a:gd name="connsiteY39" fmla="*/ 1838963 h 4323797"/>
              <a:gd name="connsiteX40" fmla="*/ 3623144 w 6752664"/>
              <a:gd name="connsiteY40" fmla="*/ 1804540 h 4323797"/>
              <a:gd name="connsiteX41" fmla="*/ 3693004 w 6752664"/>
              <a:gd name="connsiteY41" fmla="*/ 1838963 h 4323797"/>
              <a:gd name="connsiteX42" fmla="*/ 3774000 w 6752664"/>
              <a:gd name="connsiteY42" fmla="*/ 1815677 h 4323797"/>
              <a:gd name="connsiteX43" fmla="*/ 3843860 w 6752664"/>
              <a:gd name="connsiteY43" fmla="*/ 1896673 h 4323797"/>
              <a:gd name="connsiteX44" fmla="*/ 3901572 w 6752664"/>
              <a:gd name="connsiteY44" fmla="*/ 1885537 h 4323797"/>
              <a:gd name="connsiteX45" fmla="*/ 3994716 w 6752664"/>
              <a:gd name="connsiteY45" fmla="*/ 1943247 h 4323797"/>
              <a:gd name="connsiteX46" fmla="*/ 4005856 w 6752664"/>
              <a:gd name="connsiteY46" fmla="*/ 1966533 h 4323797"/>
              <a:gd name="connsiteX47" fmla="*/ 4656868 w 6752664"/>
              <a:gd name="connsiteY47" fmla="*/ 1966533 h 4323797"/>
              <a:gd name="connsiteX48" fmla="*/ 4656868 w 6752664"/>
              <a:gd name="connsiteY48" fmla="*/ 1236549 h 4323797"/>
              <a:gd name="connsiteX49" fmla="*/ 4773300 w 6752664"/>
              <a:gd name="connsiteY49" fmla="*/ 1121128 h 4323797"/>
              <a:gd name="connsiteX50" fmla="*/ 4959596 w 6752664"/>
              <a:gd name="connsiteY50" fmla="*/ 1121128 h 4323797"/>
              <a:gd name="connsiteX51" fmla="*/ 5076028 w 6752664"/>
              <a:gd name="connsiteY51" fmla="*/ 1236549 h 4323797"/>
              <a:gd name="connsiteX52" fmla="*/ 5076028 w 6752664"/>
              <a:gd name="connsiteY52" fmla="*/ 1966533 h 4323797"/>
              <a:gd name="connsiteX53" fmla="*/ 5087164 w 6752664"/>
              <a:gd name="connsiteY53" fmla="*/ 1966533 h 4323797"/>
              <a:gd name="connsiteX54" fmla="*/ 5087164 w 6752664"/>
              <a:gd name="connsiteY54" fmla="*/ 1364118 h 4323797"/>
              <a:gd name="connsiteX55" fmla="*/ 5180312 w 6752664"/>
              <a:gd name="connsiteY55" fmla="*/ 1270972 h 4323797"/>
              <a:gd name="connsiteX56" fmla="*/ 5331166 w 6752664"/>
              <a:gd name="connsiteY56" fmla="*/ 1270972 h 4323797"/>
              <a:gd name="connsiteX57" fmla="*/ 5435452 w 6752664"/>
              <a:gd name="connsiteY57" fmla="*/ 1364118 h 4323797"/>
              <a:gd name="connsiteX58" fmla="*/ 5435452 w 6752664"/>
              <a:gd name="connsiteY58" fmla="*/ 1491689 h 4323797"/>
              <a:gd name="connsiteX59" fmla="*/ 5632882 w 6752664"/>
              <a:gd name="connsiteY59" fmla="*/ 1376268 h 4323797"/>
              <a:gd name="connsiteX60" fmla="*/ 5865748 w 6752664"/>
              <a:gd name="connsiteY60" fmla="*/ 1608123 h 4323797"/>
              <a:gd name="connsiteX61" fmla="*/ 5865748 w 6752664"/>
              <a:gd name="connsiteY61" fmla="*/ 1967546 h 4323797"/>
              <a:gd name="connsiteX62" fmla="*/ 6656480 w 6752664"/>
              <a:gd name="connsiteY62" fmla="*/ 1967546 h 4323797"/>
              <a:gd name="connsiteX63" fmla="*/ 6752664 w 6752664"/>
              <a:gd name="connsiteY63" fmla="*/ 2036394 h 4323797"/>
              <a:gd name="connsiteX64" fmla="*/ 6671668 w 6752664"/>
              <a:gd name="connsiteY64" fmla="*/ 2117390 h 4323797"/>
              <a:gd name="connsiteX65" fmla="*/ 6241372 w 6752664"/>
              <a:gd name="connsiteY65" fmla="*/ 2117390 h 4323797"/>
              <a:gd name="connsiteX66" fmla="*/ 5880934 w 6752664"/>
              <a:gd name="connsiteY66" fmla="*/ 2117390 h 4323797"/>
              <a:gd name="connsiteX67" fmla="*/ 5880934 w 6752664"/>
              <a:gd name="connsiteY67" fmla="*/ 2453529 h 4323797"/>
              <a:gd name="connsiteX68" fmla="*/ 5648068 w 6752664"/>
              <a:gd name="connsiteY68" fmla="*/ 2685382 h 4323797"/>
              <a:gd name="connsiteX69" fmla="*/ 5450636 w 6752664"/>
              <a:gd name="connsiteY69" fmla="*/ 2569960 h 4323797"/>
              <a:gd name="connsiteX70" fmla="*/ 5450636 w 6752664"/>
              <a:gd name="connsiteY70" fmla="*/ 2720817 h 4323797"/>
              <a:gd name="connsiteX71" fmla="*/ 5346356 w 6752664"/>
              <a:gd name="connsiteY71" fmla="*/ 2813965 h 4323797"/>
              <a:gd name="connsiteX72" fmla="*/ 5195498 w 6752664"/>
              <a:gd name="connsiteY72" fmla="*/ 2813965 h 4323797"/>
              <a:gd name="connsiteX73" fmla="*/ 5102352 w 6752664"/>
              <a:gd name="connsiteY73" fmla="*/ 2720817 h 4323797"/>
              <a:gd name="connsiteX74" fmla="*/ 5102352 w 6752664"/>
              <a:gd name="connsiteY74" fmla="*/ 2118404 h 4323797"/>
              <a:gd name="connsiteX75" fmla="*/ 5091212 w 6752664"/>
              <a:gd name="connsiteY75" fmla="*/ 2118404 h 4323797"/>
              <a:gd name="connsiteX76" fmla="*/ 5091212 w 6752664"/>
              <a:gd name="connsiteY76" fmla="*/ 2848387 h 4323797"/>
              <a:gd name="connsiteX77" fmla="*/ 4974780 w 6752664"/>
              <a:gd name="connsiteY77" fmla="*/ 2963809 h 4323797"/>
              <a:gd name="connsiteX78" fmla="*/ 4788488 w 6752664"/>
              <a:gd name="connsiteY78" fmla="*/ 2963809 h 4323797"/>
              <a:gd name="connsiteX79" fmla="*/ 4672056 w 6752664"/>
              <a:gd name="connsiteY79" fmla="*/ 2848387 h 4323797"/>
              <a:gd name="connsiteX80" fmla="*/ 4672056 w 6752664"/>
              <a:gd name="connsiteY80" fmla="*/ 2118404 h 4323797"/>
              <a:gd name="connsiteX81" fmla="*/ 4056478 w 6752664"/>
              <a:gd name="connsiteY81" fmla="*/ 2118404 h 4323797"/>
              <a:gd name="connsiteX82" fmla="*/ 4056478 w 6752664"/>
              <a:gd name="connsiteY82" fmla="*/ 2211549 h 4323797"/>
              <a:gd name="connsiteX83" fmla="*/ 3940044 w 6752664"/>
              <a:gd name="connsiteY83" fmla="*/ 2594259 h 4323797"/>
              <a:gd name="connsiteX84" fmla="*/ 3835762 w 6752664"/>
              <a:gd name="connsiteY84" fmla="*/ 3695818 h 4323797"/>
              <a:gd name="connsiteX85" fmla="*/ 3557334 w 6752664"/>
              <a:gd name="connsiteY85" fmla="*/ 4240523 h 4323797"/>
              <a:gd name="connsiteX86" fmla="*/ 3301180 w 6752664"/>
              <a:gd name="connsiteY86" fmla="*/ 4240523 h 4323797"/>
              <a:gd name="connsiteX87" fmla="*/ 3022752 w 6752664"/>
              <a:gd name="connsiteY87" fmla="*/ 4078528 h 4323797"/>
              <a:gd name="connsiteX88" fmla="*/ 2477036 w 6752664"/>
              <a:gd name="connsiteY88" fmla="*/ 3638108 h 4323797"/>
              <a:gd name="connsiteX89" fmla="*/ 2360604 w 6752664"/>
              <a:gd name="connsiteY89" fmla="*/ 3348545 h 4323797"/>
              <a:gd name="connsiteX90" fmla="*/ 2326180 w 6752664"/>
              <a:gd name="connsiteY90" fmla="*/ 3395116 h 4323797"/>
              <a:gd name="connsiteX91" fmla="*/ 2337316 w 6752664"/>
              <a:gd name="connsiteY91" fmla="*/ 3441690 h 4323797"/>
              <a:gd name="connsiteX92" fmla="*/ 2267456 w 6752664"/>
              <a:gd name="connsiteY92" fmla="*/ 3569261 h 4323797"/>
              <a:gd name="connsiteX93" fmla="*/ 2244170 w 6752664"/>
              <a:gd name="connsiteY93" fmla="*/ 3673543 h 4323797"/>
              <a:gd name="connsiteX94" fmla="*/ 2197596 w 6752664"/>
              <a:gd name="connsiteY94" fmla="*/ 3777828 h 4323797"/>
              <a:gd name="connsiteX95" fmla="*/ 2139888 w 6752664"/>
              <a:gd name="connsiteY95" fmla="*/ 4009682 h 4323797"/>
              <a:gd name="connsiteX96" fmla="*/ 2128748 w 6752664"/>
              <a:gd name="connsiteY96" fmla="*/ 4160538 h 4323797"/>
              <a:gd name="connsiteX97" fmla="*/ 2128748 w 6752664"/>
              <a:gd name="connsiteY97" fmla="*/ 4275959 h 4323797"/>
              <a:gd name="connsiteX98" fmla="*/ 2128748 w 6752664"/>
              <a:gd name="connsiteY98" fmla="*/ 4323797 h 4323797"/>
              <a:gd name="connsiteX99" fmla="*/ 0 w 6752664"/>
              <a:gd name="connsiteY99" fmla="*/ 4323797 h 4323797"/>
              <a:gd name="connsiteX100" fmla="*/ 0 w 6752664"/>
              <a:gd name="connsiteY100" fmla="*/ 4323796 h 4323797"/>
              <a:gd name="connsiteX101" fmla="*/ 55292 w 6752664"/>
              <a:gd name="connsiteY101" fmla="*/ 4323796 h 4323797"/>
              <a:gd name="connsiteX102" fmla="*/ 55292 w 6752664"/>
              <a:gd name="connsiteY102" fmla="*/ 1964508 h 4323797"/>
              <a:gd name="connsiteX103" fmla="*/ 122048 w 6752664"/>
              <a:gd name="connsiteY103" fmla="*/ 1964508 h 4323797"/>
              <a:gd name="connsiteX104" fmla="*/ 179760 w 6752664"/>
              <a:gd name="connsiteY104" fmla="*/ 1964508 h 4323797"/>
              <a:gd name="connsiteX105" fmla="*/ 226334 w 6752664"/>
              <a:gd name="connsiteY105" fmla="*/ 1964508 h 4323797"/>
              <a:gd name="connsiteX106" fmla="*/ 237470 w 6752664"/>
              <a:gd name="connsiteY106" fmla="*/ 1964508 h 4323797"/>
              <a:gd name="connsiteX107" fmla="*/ 318468 w 6752664"/>
              <a:gd name="connsiteY107" fmla="*/ 1953371 h 4323797"/>
              <a:gd name="connsiteX108" fmla="*/ 620180 w 6752664"/>
              <a:gd name="connsiteY108" fmla="*/ 1327669 h 4323797"/>
              <a:gd name="connsiteX109" fmla="*/ 596894 w 6752664"/>
              <a:gd name="connsiteY109" fmla="*/ 1269959 h 4323797"/>
              <a:gd name="connsiteX110" fmla="*/ 585758 w 6752664"/>
              <a:gd name="connsiteY110" fmla="*/ 1212250 h 4323797"/>
              <a:gd name="connsiteX111" fmla="*/ 492612 w 6752664"/>
              <a:gd name="connsiteY111" fmla="*/ 1084680 h 4323797"/>
              <a:gd name="connsiteX112" fmla="*/ 469324 w 6752664"/>
              <a:gd name="connsiteY112" fmla="*/ 1050255 h 4323797"/>
              <a:gd name="connsiteX113" fmla="*/ 434900 w 6752664"/>
              <a:gd name="connsiteY113" fmla="*/ 829539 h 4323797"/>
              <a:gd name="connsiteX114" fmla="*/ 458188 w 6752664"/>
              <a:gd name="connsiteY114" fmla="*/ 818402 h 4323797"/>
              <a:gd name="connsiteX115" fmla="*/ 481472 w 6752664"/>
              <a:gd name="connsiteY115" fmla="*/ 807265 h 4323797"/>
              <a:gd name="connsiteX116" fmla="*/ 492612 w 6752664"/>
              <a:gd name="connsiteY116" fmla="*/ 702981 h 4323797"/>
              <a:gd name="connsiteX117" fmla="*/ 503748 w 6752664"/>
              <a:gd name="connsiteY117" fmla="*/ 609835 h 4323797"/>
              <a:gd name="connsiteX118" fmla="*/ 514884 w 6752664"/>
              <a:gd name="connsiteY118" fmla="*/ 516689 h 4323797"/>
              <a:gd name="connsiteX119" fmla="*/ 538172 w 6752664"/>
              <a:gd name="connsiteY119" fmla="*/ 435692 h 4323797"/>
              <a:gd name="connsiteX120" fmla="*/ 549308 w 6752664"/>
              <a:gd name="connsiteY120" fmla="*/ 377982 h 4323797"/>
              <a:gd name="connsiteX121" fmla="*/ 583732 w 6752664"/>
              <a:gd name="connsiteY121" fmla="*/ 308121 h 4323797"/>
              <a:gd name="connsiteX122" fmla="*/ 618156 w 6752664"/>
              <a:gd name="connsiteY122" fmla="*/ 296983 h 4323797"/>
              <a:gd name="connsiteX123" fmla="*/ 641442 w 6752664"/>
              <a:gd name="connsiteY123" fmla="*/ 320271 h 4323797"/>
              <a:gd name="connsiteX124" fmla="*/ 664728 w 6752664"/>
              <a:gd name="connsiteY124" fmla="*/ 239274 h 4323797"/>
              <a:gd name="connsiteX125" fmla="*/ 722440 w 6752664"/>
              <a:gd name="connsiteY125" fmla="*/ 192700 h 4323797"/>
              <a:gd name="connsiteX126" fmla="*/ 780150 w 6752664"/>
              <a:gd name="connsiteY126" fmla="*/ 158276 h 4323797"/>
              <a:gd name="connsiteX127" fmla="*/ 850010 w 6752664"/>
              <a:gd name="connsiteY127" fmla="*/ 123853 h 4323797"/>
              <a:gd name="connsiteX128" fmla="*/ 896582 w 6752664"/>
              <a:gd name="connsiteY128" fmla="*/ 66143 h 4323797"/>
              <a:gd name="connsiteX129" fmla="*/ 954292 w 6752664"/>
              <a:gd name="connsiteY129" fmla="*/ 89429 h 4323797"/>
              <a:gd name="connsiteX130" fmla="*/ 1000866 w 6752664"/>
              <a:gd name="connsiteY130" fmla="*/ 123853 h 4323797"/>
              <a:gd name="connsiteX131" fmla="*/ 1058576 w 6752664"/>
              <a:gd name="connsiteY131" fmla="*/ 77279 h 4323797"/>
              <a:gd name="connsiteX132" fmla="*/ 1093936 w 6752664"/>
              <a:gd name="connsiteY132" fmla="*/ 0 h 43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752664" h="4323797">
                <a:moveTo>
                  <a:pt x="2449700" y="2129539"/>
                </a:moveTo>
                <a:cubicBezTo>
                  <a:pt x="2472988" y="2140677"/>
                  <a:pt x="2496272" y="2163964"/>
                  <a:pt x="2519560" y="2187250"/>
                </a:cubicBezTo>
                <a:cubicBezTo>
                  <a:pt x="2659280" y="2314821"/>
                  <a:pt x="2786850" y="2616534"/>
                  <a:pt x="2810136" y="2650957"/>
                </a:cubicBezTo>
                <a:cubicBezTo>
                  <a:pt x="2833424" y="2673232"/>
                  <a:pt x="3030854" y="2778527"/>
                  <a:pt x="3100712" y="2893948"/>
                </a:cubicBezTo>
                <a:cubicBezTo>
                  <a:pt x="3170572" y="2998233"/>
                  <a:pt x="3217148" y="3218948"/>
                  <a:pt x="3217148" y="3218948"/>
                </a:cubicBezTo>
                <a:cubicBezTo>
                  <a:pt x="3217148" y="3218948"/>
                  <a:pt x="3217148" y="3230087"/>
                  <a:pt x="3287006" y="3091379"/>
                </a:cubicBezTo>
                <a:cubicBezTo>
                  <a:pt x="3369016" y="2963809"/>
                  <a:pt x="3426726" y="2975959"/>
                  <a:pt x="3496588" y="2697531"/>
                </a:cubicBezTo>
                <a:cubicBezTo>
                  <a:pt x="3577584" y="2419104"/>
                  <a:pt x="3565434" y="2407967"/>
                  <a:pt x="3554296" y="2384681"/>
                </a:cubicBezTo>
                <a:cubicBezTo>
                  <a:pt x="3542146" y="2361394"/>
                  <a:pt x="3425714" y="2314821"/>
                  <a:pt x="3344716" y="2280397"/>
                </a:cubicBezTo>
                <a:cubicBezTo>
                  <a:pt x="3274856" y="2244961"/>
                  <a:pt x="3251572" y="2176114"/>
                  <a:pt x="3240432" y="2129539"/>
                </a:cubicBezTo>
                <a:cubicBezTo>
                  <a:pt x="3240432" y="2129539"/>
                  <a:pt x="3240432" y="2129539"/>
                  <a:pt x="2449700" y="2129539"/>
                </a:cubicBezTo>
                <a:close/>
                <a:moveTo>
                  <a:pt x="1093936" y="0"/>
                </a:moveTo>
                <a:cubicBezTo>
                  <a:pt x="1100532" y="48"/>
                  <a:pt x="1107556" y="12482"/>
                  <a:pt x="1116288" y="42857"/>
                </a:cubicBezTo>
                <a:cubicBezTo>
                  <a:pt x="1128436" y="78292"/>
                  <a:pt x="1151724" y="-14854"/>
                  <a:pt x="1162862" y="89429"/>
                </a:cubicBezTo>
                <a:cubicBezTo>
                  <a:pt x="1186148" y="55006"/>
                  <a:pt x="1197284" y="19569"/>
                  <a:pt x="1220570" y="66143"/>
                </a:cubicBezTo>
                <a:cubicBezTo>
                  <a:pt x="1232720" y="53993"/>
                  <a:pt x="1256008" y="53993"/>
                  <a:pt x="1267144" y="123853"/>
                </a:cubicBezTo>
                <a:cubicBezTo>
                  <a:pt x="1290432" y="53993"/>
                  <a:pt x="1313716" y="112717"/>
                  <a:pt x="1337004" y="147139"/>
                </a:cubicBezTo>
                <a:cubicBezTo>
                  <a:pt x="1348140" y="286859"/>
                  <a:pt x="1371428" y="193713"/>
                  <a:pt x="1394716" y="193713"/>
                </a:cubicBezTo>
                <a:cubicBezTo>
                  <a:pt x="1418000" y="229149"/>
                  <a:pt x="1429138" y="159289"/>
                  <a:pt x="1452424" y="240286"/>
                </a:cubicBezTo>
                <a:cubicBezTo>
                  <a:pt x="1464576" y="204850"/>
                  <a:pt x="1487860" y="251424"/>
                  <a:pt x="1498998" y="297996"/>
                </a:cubicBezTo>
                <a:cubicBezTo>
                  <a:pt x="1522286" y="332421"/>
                  <a:pt x="1545572" y="355707"/>
                  <a:pt x="1556708" y="378993"/>
                </a:cubicBezTo>
                <a:cubicBezTo>
                  <a:pt x="1579994" y="424554"/>
                  <a:pt x="1591132" y="436703"/>
                  <a:pt x="1591132" y="517700"/>
                </a:cubicBezTo>
                <a:cubicBezTo>
                  <a:pt x="1603282" y="598698"/>
                  <a:pt x="1614420" y="668558"/>
                  <a:pt x="1614420" y="702981"/>
                </a:cubicBezTo>
                <a:cubicBezTo>
                  <a:pt x="1625556" y="714118"/>
                  <a:pt x="1625556" y="726267"/>
                  <a:pt x="1625556" y="737405"/>
                </a:cubicBezTo>
                <a:cubicBezTo>
                  <a:pt x="1625556" y="748542"/>
                  <a:pt x="1625556" y="760691"/>
                  <a:pt x="1625556" y="771828"/>
                </a:cubicBezTo>
                <a:cubicBezTo>
                  <a:pt x="1718700" y="795116"/>
                  <a:pt x="1718700" y="888262"/>
                  <a:pt x="1672128" y="969259"/>
                </a:cubicBezTo>
                <a:cubicBezTo>
                  <a:pt x="1659980" y="981408"/>
                  <a:pt x="1648844" y="1004694"/>
                  <a:pt x="1648844" y="1015833"/>
                </a:cubicBezTo>
                <a:lnTo>
                  <a:pt x="1648844" y="1026969"/>
                </a:lnTo>
                <a:cubicBezTo>
                  <a:pt x="1672128" y="1165676"/>
                  <a:pt x="1485836" y="1212250"/>
                  <a:pt x="1474700" y="1316533"/>
                </a:cubicBezTo>
                <a:cubicBezTo>
                  <a:pt x="1474700" y="1328682"/>
                  <a:pt x="1474700" y="1328682"/>
                  <a:pt x="1474700" y="1339819"/>
                </a:cubicBezTo>
                <a:cubicBezTo>
                  <a:pt x="1334978" y="1618246"/>
                  <a:pt x="1509124" y="1895661"/>
                  <a:pt x="1776412" y="1965521"/>
                </a:cubicBezTo>
                <a:cubicBezTo>
                  <a:pt x="1799700" y="1965521"/>
                  <a:pt x="1810836" y="1976660"/>
                  <a:pt x="1834124" y="1976660"/>
                </a:cubicBezTo>
                <a:cubicBezTo>
                  <a:pt x="1834124" y="1976660"/>
                  <a:pt x="1846272" y="1976660"/>
                  <a:pt x="1857408" y="1976660"/>
                </a:cubicBezTo>
                <a:cubicBezTo>
                  <a:pt x="1891832" y="1976660"/>
                  <a:pt x="1915120" y="1965521"/>
                  <a:pt x="1938408" y="1965521"/>
                </a:cubicBezTo>
                <a:cubicBezTo>
                  <a:pt x="1961692" y="1965521"/>
                  <a:pt x="1984980" y="1965521"/>
                  <a:pt x="2008268" y="1965521"/>
                </a:cubicBezTo>
                <a:cubicBezTo>
                  <a:pt x="2461850" y="1965521"/>
                  <a:pt x="2915432" y="1965521"/>
                  <a:pt x="3333578" y="1965521"/>
                </a:cubicBezTo>
                <a:cubicBezTo>
                  <a:pt x="3368004" y="1943247"/>
                  <a:pt x="3391290" y="1954385"/>
                  <a:pt x="3391290" y="1954385"/>
                </a:cubicBezTo>
                <a:cubicBezTo>
                  <a:pt x="3391290" y="1954385"/>
                  <a:pt x="3402426" y="1919960"/>
                  <a:pt x="3402426" y="1896673"/>
                </a:cubicBezTo>
                <a:cubicBezTo>
                  <a:pt x="3413564" y="1885537"/>
                  <a:pt x="3425714" y="1862250"/>
                  <a:pt x="3460136" y="1838963"/>
                </a:cubicBezTo>
                <a:cubicBezTo>
                  <a:pt x="3506710" y="1815677"/>
                  <a:pt x="3553284" y="1838963"/>
                  <a:pt x="3553284" y="1838963"/>
                </a:cubicBezTo>
                <a:cubicBezTo>
                  <a:pt x="3553284" y="1838963"/>
                  <a:pt x="3553284" y="1804540"/>
                  <a:pt x="3623144" y="1804540"/>
                </a:cubicBezTo>
                <a:cubicBezTo>
                  <a:pt x="3681866" y="1804540"/>
                  <a:pt x="3693004" y="1838963"/>
                  <a:pt x="3693004" y="1838963"/>
                </a:cubicBezTo>
                <a:cubicBezTo>
                  <a:pt x="3693004" y="1838963"/>
                  <a:pt x="3727428" y="1804540"/>
                  <a:pt x="3774000" y="1815677"/>
                </a:cubicBezTo>
                <a:cubicBezTo>
                  <a:pt x="3809436" y="1826813"/>
                  <a:pt x="3843860" y="1896673"/>
                  <a:pt x="3843860" y="1896673"/>
                </a:cubicBezTo>
                <a:cubicBezTo>
                  <a:pt x="3843860" y="1896673"/>
                  <a:pt x="3867148" y="1885537"/>
                  <a:pt x="3901572" y="1885537"/>
                </a:cubicBezTo>
                <a:cubicBezTo>
                  <a:pt x="3924858" y="1885537"/>
                  <a:pt x="3983580" y="1896673"/>
                  <a:pt x="3994716" y="1943247"/>
                </a:cubicBezTo>
                <a:cubicBezTo>
                  <a:pt x="3994716" y="1943247"/>
                  <a:pt x="3994716" y="1955397"/>
                  <a:pt x="4005856" y="1966533"/>
                </a:cubicBezTo>
                <a:cubicBezTo>
                  <a:pt x="4226572" y="1966533"/>
                  <a:pt x="4447288" y="1966533"/>
                  <a:pt x="4656868" y="1966533"/>
                </a:cubicBezTo>
                <a:cubicBezTo>
                  <a:pt x="4656868" y="1966533"/>
                  <a:pt x="4656868" y="1966533"/>
                  <a:pt x="4656868" y="1236549"/>
                </a:cubicBezTo>
                <a:cubicBezTo>
                  <a:pt x="4656868" y="1167700"/>
                  <a:pt x="4715590" y="1121128"/>
                  <a:pt x="4773300" y="1121128"/>
                </a:cubicBezTo>
                <a:cubicBezTo>
                  <a:pt x="4773300" y="1121128"/>
                  <a:pt x="4773300" y="1121128"/>
                  <a:pt x="4959596" y="1121128"/>
                </a:cubicBezTo>
                <a:cubicBezTo>
                  <a:pt x="5029452" y="1121128"/>
                  <a:pt x="5076028" y="1166689"/>
                  <a:pt x="5076028" y="1236549"/>
                </a:cubicBezTo>
                <a:cubicBezTo>
                  <a:pt x="5076028" y="1236549"/>
                  <a:pt x="5076028" y="1236549"/>
                  <a:pt x="5076028" y="1966533"/>
                </a:cubicBezTo>
                <a:cubicBezTo>
                  <a:pt x="5076028" y="1966533"/>
                  <a:pt x="5076028" y="1966533"/>
                  <a:pt x="5087164" y="1966533"/>
                </a:cubicBezTo>
                <a:cubicBezTo>
                  <a:pt x="5087164" y="1966533"/>
                  <a:pt x="5087164" y="1966533"/>
                  <a:pt x="5087164" y="1364118"/>
                </a:cubicBezTo>
                <a:cubicBezTo>
                  <a:pt x="5087164" y="1317546"/>
                  <a:pt x="5122600" y="1270972"/>
                  <a:pt x="5180312" y="1270972"/>
                </a:cubicBezTo>
                <a:cubicBezTo>
                  <a:pt x="5180312" y="1270972"/>
                  <a:pt x="5180312" y="1270972"/>
                  <a:pt x="5331166" y="1270972"/>
                </a:cubicBezTo>
                <a:cubicBezTo>
                  <a:pt x="5388876" y="1270972"/>
                  <a:pt x="5435452" y="1317546"/>
                  <a:pt x="5435452" y="1364118"/>
                </a:cubicBezTo>
                <a:cubicBezTo>
                  <a:pt x="5435452" y="1364118"/>
                  <a:pt x="5435452" y="1364118"/>
                  <a:pt x="5435452" y="1491689"/>
                </a:cubicBezTo>
                <a:cubicBezTo>
                  <a:pt x="5469876" y="1422841"/>
                  <a:pt x="5551884" y="1376268"/>
                  <a:pt x="5632882" y="1376268"/>
                </a:cubicBezTo>
                <a:cubicBezTo>
                  <a:pt x="5761464" y="1376268"/>
                  <a:pt x="5865748" y="1480552"/>
                  <a:pt x="5865748" y="1608123"/>
                </a:cubicBezTo>
                <a:cubicBezTo>
                  <a:pt x="5865748" y="1608123"/>
                  <a:pt x="5865748" y="1608123"/>
                  <a:pt x="5865748" y="1967546"/>
                </a:cubicBezTo>
                <a:cubicBezTo>
                  <a:pt x="6365904" y="1967546"/>
                  <a:pt x="6656480" y="1967546"/>
                  <a:pt x="6656480" y="1967546"/>
                </a:cubicBezTo>
                <a:cubicBezTo>
                  <a:pt x="6703054" y="1967546"/>
                  <a:pt x="6752664" y="1989820"/>
                  <a:pt x="6752664" y="2036394"/>
                </a:cubicBezTo>
                <a:cubicBezTo>
                  <a:pt x="6752664" y="2082966"/>
                  <a:pt x="6718240" y="2117390"/>
                  <a:pt x="6671668" y="2117390"/>
                </a:cubicBezTo>
                <a:cubicBezTo>
                  <a:pt x="6671668" y="2117390"/>
                  <a:pt x="6671668" y="2117390"/>
                  <a:pt x="6241372" y="2117390"/>
                </a:cubicBezTo>
                <a:cubicBezTo>
                  <a:pt x="6241372" y="2117390"/>
                  <a:pt x="6241372" y="2117390"/>
                  <a:pt x="5880934" y="2117390"/>
                </a:cubicBezTo>
                <a:cubicBezTo>
                  <a:pt x="5880934" y="2117390"/>
                  <a:pt x="5880934" y="2117390"/>
                  <a:pt x="5880934" y="2453529"/>
                </a:cubicBezTo>
                <a:cubicBezTo>
                  <a:pt x="5880934" y="2581099"/>
                  <a:pt x="5775640" y="2685382"/>
                  <a:pt x="5648068" y="2685382"/>
                </a:cubicBezTo>
                <a:cubicBezTo>
                  <a:pt x="5567072" y="2685382"/>
                  <a:pt x="5485062" y="2639820"/>
                  <a:pt x="5450636" y="2569960"/>
                </a:cubicBezTo>
                <a:cubicBezTo>
                  <a:pt x="5450636" y="2569960"/>
                  <a:pt x="5450636" y="2569960"/>
                  <a:pt x="5450636" y="2720817"/>
                </a:cubicBezTo>
                <a:cubicBezTo>
                  <a:pt x="5450636" y="2767391"/>
                  <a:pt x="5404064" y="2813965"/>
                  <a:pt x="5346356" y="2813965"/>
                </a:cubicBezTo>
                <a:cubicBezTo>
                  <a:pt x="5346356" y="2813965"/>
                  <a:pt x="5346356" y="2813965"/>
                  <a:pt x="5195498" y="2813965"/>
                </a:cubicBezTo>
                <a:cubicBezTo>
                  <a:pt x="5136774" y="2813965"/>
                  <a:pt x="5102352" y="2767391"/>
                  <a:pt x="5102352" y="2720817"/>
                </a:cubicBezTo>
                <a:cubicBezTo>
                  <a:pt x="5102352" y="2720817"/>
                  <a:pt x="5102352" y="2720817"/>
                  <a:pt x="5102352" y="2118404"/>
                </a:cubicBezTo>
                <a:cubicBezTo>
                  <a:pt x="5102352" y="2118404"/>
                  <a:pt x="5102352" y="2118404"/>
                  <a:pt x="5091212" y="2118404"/>
                </a:cubicBezTo>
                <a:cubicBezTo>
                  <a:pt x="5091212" y="2118404"/>
                  <a:pt x="5091212" y="2118404"/>
                  <a:pt x="5091212" y="2848387"/>
                </a:cubicBezTo>
                <a:cubicBezTo>
                  <a:pt x="5091212" y="2917235"/>
                  <a:pt x="5044640" y="2963809"/>
                  <a:pt x="4974780" y="2963809"/>
                </a:cubicBezTo>
                <a:cubicBezTo>
                  <a:pt x="4974780" y="2963809"/>
                  <a:pt x="4974780" y="2963809"/>
                  <a:pt x="4788488" y="2963809"/>
                </a:cubicBezTo>
                <a:cubicBezTo>
                  <a:pt x="4729764" y="2963809"/>
                  <a:pt x="4672056" y="2918247"/>
                  <a:pt x="4672056" y="2848387"/>
                </a:cubicBezTo>
                <a:cubicBezTo>
                  <a:pt x="4672056" y="2848387"/>
                  <a:pt x="4672056" y="2848387"/>
                  <a:pt x="4672056" y="2118404"/>
                </a:cubicBezTo>
                <a:cubicBezTo>
                  <a:pt x="4672056" y="2118404"/>
                  <a:pt x="4672056" y="2118404"/>
                  <a:pt x="4056478" y="2118404"/>
                </a:cubicBezTo>
                <a:cubicBezTo>
                  <a:pt x="4056478" y="2153839"/>
                  <a:pt x="4067616" y="2188263"/>
                  <a:pt x="4056478" y="2211549"/>
                </a:cubicBezTo>
                <a:cubicBezTo>
                  <a:pt x="4044328" y="2269260"/>
                  <a:pt x="4009904" y="2351269"/>
                  <a:pt x="3940044" y="2594259"/>
                </a:cubicBezTo>
                <a:cubicBezTo>
                  <a:pt x="3870184" y="2838264"/>
                  <a:pt x="3928908" y="3463965"/>
                  <a:pt x="3835762" y="3695818"/>
                </a:cubicBezTo>
                <a:cubicBezTo>
                  <a:pt x="3743628" y="3938808"/>
                  <a:pt x="3627192" y="4206099"/>
                  <a:pt x="3557334" y="4240523"/>
                </a:cubicBezTo>
                <a:cubicBezTo>
                  <a:pt x="3487474" y="4287096"/>
                  <a:pt x="3371040" y="4240523"/>
                  <a:pt x="3301180" y="4240523"/>
                </a:cubicBezTo>
                <a:cubicBezTo>
                  <a:pt x="3232332" y="4229385"/>
                  <a:pt x="3150324" y="4171675"/>
                  <a:pt x="3022752" y="4078528"/>
                </a:cubicBezTo>
                <a:cubicBezTo>
                  <a:pt x="2884048" y="3997532"/>
                  <a:pt x="2570184" y="3753530"/>
                  <a:pt x="2477036" y="3638108"/>
                </a:cubicBezTo>
                <a:cubicBezTo>
                  <a:pt x="2383892" y="3510538"/>
                  <a:pt x="2360604" y="3348545"/>
                  <a:pt x="2360604" y="3348545"/>
                </a:cubicBezTo>
                <a:cubicBezTo>
                  <a:pt x="2360604" y="3348545"/>
                  <a:pt x="2360604" y="3348545"/>
                  <a:pt x="2326180" y="3395116"/>
                </a:cubicBezTo>
                <a:cubicBezTo>
                  <a:pt x="2326180" y="3395116"/>
                  <a:pt x="2337316" y="3430554"/>
                  <a:pt x="2337316" y="3441690"/>
                </a:cubicBezTo>
                <a:cubicBezTo>
                  <a:pt x="2337316" y="3441690"/>
                  <a:pt x="2278592" y="3522687"/>
                  <a:pt x="2267456" y="3569261"/>
                </a:cubicBezTo>
                <a:cubicBezTo>
                  <a:pt x="2267456" y="3626972"/>
                  <a:pt x="2255308" y="3639121"/>
                  <a:pt x="2244170" y="3673543"/>
                </a:cubicBezTo>
                <a:cubicBezTo>
                  <a:pt x="2220884" y="3696832"/>
                  <a:pt x="2220884" y="3696832"/>
                  <a:pt x="2197596" y="3777828"/>
                </a:cubicBezTo>
                <a:cubicBezTo>
                  <a:pt x="2174310" y="3858825"/>
                  <a:pt x="2139888" y="3998545"/>
                  <a:pt x="2139888" y="4009682"/>
                </a:cubicBezTo>
                <a:cubicBezTo>
                  <a:pt x="2152036" y="4032967"/>
                  <a:pt x="2139888" y="4079542"/>
                  <a:pt x="2128748" y="4160538"/>
                </a:cubicBezTo>
                <a:cubicBezTo>
                  <a:pt x="2105464" y="4241535"/>
                  <a:pt x="2128748" y="4229385"/>
                  <a:pt x="2128748" y="4275959"/>
                </a:cubicBezTo>
                <a:lnTo>
                  <a:pt x="2128748" y="4323797"/>
                </a:lnTo>
                <a:lnTo>
                  <a:pt x="0" y="4323797"/>
                </a:lnTo>
                <a:lnTo>
                  <a:pt x="0" y="4323796"/>
                </a:lnTo>
                <a:lnTo>
                  <a:pt x="55292" y="4323796"/>
                </a:lnTo>
                <a:lnTo>
                  <a:pt x="55292" y="1964508"/>
                </a:lnTo>
                <a:lnTo>
                  <a:pt x="122048" y="1964508"/>
                </a:lnTo>
                <a:cubicBezTo>
                  <a:pt x="133186" y="1964508"/>
                  <a:pt x="156474" y="1964508"/>
                  <a:pt x="179760" y="1964508"/>
                </a:cubicBezTo>
                <a:cubicBezTo>
                  <a:pt x="191908" y="1964508"/>
                  <a:pt x="203046" y="1964508"/>
                  <a:pt x="226334" y="1964508"/>
                </a:cubicBezTo>
                <a:lnTo>
                  <a:pt x="237470" y="1964508"/>
                </a:lnTo>
                <a:cubicBezTo>
                  <a:pt x="260756" y="1964508"/>
                  <a:pt x="295180" y="1964508"/>
                  <a:pt x="318468" y="1953371"/>
                </a:cubicBezTo>
                <a:cubicBezTo>
                  <a:pt x="609044" y="1884525"/>
                  <a:pt x="747752" y="1559525"/>
                  <a:pt x="620180" y="1327669"/>
                </a:cubicBezTo>
                <a:cubicBezTo>
                  <a:pt x="608032" y="1304383"/>
                  <a:pt x="608032" y="1293247"/>
                  <a:pt x="596894" y="1269959"/>
                </a:cubicBezTo>
                <a:cubicBezTo>
                  <a:pt x="596894" y="1246673"/>
                  <a:pt x="596894" y="1223387"/>
                  <a:pt x="585758" y="1212250"/>
                </a:cubicBezTo>
                <a:cubicBezTo>
                  <a:pt x="562470" y="1177826"/>
                  <a:pt x="527036" y="1131252"/>
                  <a:pt x="492612" y="1084680"/>
                </a:cubicBezTo>
                <a:cubicBezTo>
                  <a:pt x="480460" y="1073541"/>
                  <a:pt x="480460" y="1061392"/>
                  <a:pt x="469324" y="1050255"/>
                </a:cubicBezTo>
                <a:cubicBezTo>
                  <a:pt x="423764" y="980395"/>
                  <a:pt x="423764" y="933823"/>
                  <a:pt x="434900" y="829539"/>
                </a:cubicBezTo>
                <a:cubicBezTo>
                  <a:pt x="447050" y="829539"/>
                  <a:pt x="458188" y="818402"/>
                  <a:pt x="458188" y="818402"/>
                </a:cubicBezTo>
                <a:cubicBezTo>
                  <a:pt x="481472" y="807265"/>
                  <a:pt x="481472" y="807265"/>
                  <a:pt x="481472" y="807265"/>
                </a:cubicBezTo>
                <a:cubicBezTo>
                  <a:pt x="481472" y="807265"/>
                  <a:pt x="492612" y="760691"/>
                  <a:pt x="492612" y="702981"/>
                </a:cubicBezTo>
                <a:cubicBezTo>
                  <a:pt x="503748" y="679695"/>
                  <a:pt x="503748" y="563261"/>
                  <a:pt x="503748" y="609835"/>
                </a:cubicBezTo>
                <a:cubicBezTo>
                  <a:pt x="514884" y="609835"/>
                  <a:pt x="514884" y="563261"/>
                  <a:pt x="514884" y="516689"/>
                </a:cubicBezTo>
                <a:cubicBezTo>
                  <a:pt x="527036" y="493401"/>
                  <a:pt x="527036" y="412404"/>
                  <a:pt x="538172" y="435692"/>
                </a:cubicBezTo>
                <a:cubicBezTo>
                  <a:pt x="538172" y="343557"/>
                  <a:pt x="549308" y="401268"/>
                  <a:pt x="549308" y="377982"/>
                </a:cubicBezTo>
                <a:cubicBezTo>
                  <a:pt x="560446" y="319258"/>
                  <a:pt x="572596" y="296983"/>
                  <a:pt x="583732" y="308121"/>
                </a:cubicBezTo>
                <a:cubicBezTo>
                  <a:pt x="594868" y="285847"/>
                  <a:pt x="607018" y="239274"/>
                  <a:pt x="618156" y="296983"/>
                </a:cubicBezTo>
                <a:cubicBezTo>
                  <a:pt x="630306" y="296983"/>
                  <a:pt x="630306" y="343557"/>
                  <a:pt x="641442" y="320271"/>
                </a:cubicBezTo>
                <a:cubicBezTo>
                  <a:pt x="653592" y="273697"/>
                  <a:pt x="653592" y="296983"/>
                  <a:pt x="664728" y="239274"/>
                </a:cubicBezTo>
                <a:cubicBezTo>
                  <a:pt x="688016" y="146126"/>
                  <a:pt x="699152" y="134990"/>
                  <a:pt x="722440" y="192700"/>
                </a:cubicBezTo>
                <a:cubicBezTo>
                  <a:pt x="745728" y="228136"/>
                  <a:pt x="756864" y="192700"/>
                  <a:pt x="780150" y="158276"/>
                </a:cubicBezTo>
                <a:cubicBezTo>
                  <a:pt x="803438" y="123853"/>
                  <a:pt x="826724" y="147139"/>
                  <a:pt x="850010" y="123853"/>
                </a:cubicBezTo>
                <a:cubicBezTo>
                  <a:pt x="862160" y="136003"/>
                  <a:pt x="885444" y="89429"/>
                  <a:pt x="896582" y="66143"/>
                </a:cubicBezTo>
                <a:cubicBezTo>
                  <a:pt x="919870" y="66143"/>
                  <a:pt x="931006" y="8432"/>
                  <a:pt x="954292" y="89429"/>
                </a:cubicBezTo>
                <a:cubicBezTo>
                  <a:pt x="966444" y="228136"/>
                  <a:pt x="989730" y="112717"/>
                  <a:pt x="1000866" y="123853"/>
                </a:cubicBezTo>
                <a:cubicBezTo>
                  <a:pt x="1024152" y="100567"/>
                  <a:pt x="1035292" y="123853"/>
                  <a:pt x="1058576" y="77279"/>
                </a:cubicBezTo>
                <a:cubicBezTo>
                  <a:pt x="1073132" y="34250"/>
                  <a:pt x="1082940" y="-79"/>
                  <a:pt x="1093936" y="0"/>
                </a:cubicBezTo>
                <a:close/>
              </a:path>
            </a:pathLst>
          </a:custGeom>
          <a:solidFill>
            <a:schemeClr val="accent2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1" y="369392"/>
            <a:ext cx="6096000" cy="14594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3BED2C-4D92-41CB-91EF-309A6859D8E9}"/>
              </a:ext>
            </a:extLst>
          </p:cNvPr>
          <p:cNvSpPr/>
          <p:nvPr/>
        </p:nvSpPr>
        <p:spPr>
          <a:xfrm>
            <a:off x="6247302" y="1036299"/>
            <a:ext cx="3985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YOUR BODY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CA805-41C0-4E7E-9641-72F24D937F8F}"/>
              </a:ext>
            </a:extLst>
          </p:cNvPr>
          <p:cNvSpPr/>
          <p:nvPr/>
        </p:nvSpPr>
        <p:spPr>
          <a:xfrm>
            <a:off x="6247302" y="356445"/>
            <a:ext cx="3985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CHANGE </a:t>
            </a: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A68804-2972-43AB-80C3-5E0CC408C51C}"/>
              </a:ext>
            </a:extLst>
          </p:cNvPr>
          <p:cNvGrpSpPr/>
          <p:nvPr/>
        </p:nvGrpSpPr>
        <p:grpSpPr>
          <a:xfrm>
            <a:off x="10317285" y="1185988"/>
            <a:ext cx="994597" cy="496088"/>
            <a:chOff x="10420529" y="1604957"/>
            <a:chExt cx="994597" cy="496088"/>
          </a:xfrm>
          <a:solidFill>
            <a:schemeClr val="bg1"/>
          </a:solidFill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F48248C-C6D9-46DC-8340-77938B43012F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417881C-BCAA-4E31-ADAF-EE088CC98E56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9540FEC-60DB-49E4-BA09-A16B28A863B3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D48FB26-EDE5-4734-929E-4607BFA6BFA6}"/>
              </a:ext>
            </a:extLst>
          </p:cNvPr>
          <p:cNvSpPr txBox="1"/>
          <p:nvPr/>
        </p:nvSpPr>
        <p:spPr>
          <a:xfrm>
            <a:off x="7248847" y="2004037"/>
            <a:ext cx="430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7F036-3D00-466C-93A1-27C3D925F2C3}"/>
              </a:ext>
            </a:extLst>
          </p:cNvPr>
          <p:cNvSpPr txBox="1"/>
          <p:nvPr/>
        </p:nvSpPr>
        <p:spPr>
          <a:xfrm>
            <a:off x="639778" y="527914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Quality 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D8558-D366-456A-B772-1A0B4514B03A}"/>
              </a:ext>
            </a:extLst>
          </p:cNvPr>
          <p:cNvSpPr txBox="1"/>
          <p:nvPr/>
        </p:nvSpPr>
        <p:spPr>
          <a:xfrm>
            <a:off x="639778" y="1773204"/>
            <a:ext cx="370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95F040-0E21-4275-95B0-64C9A9B42604}"/>
              </a:ext>
            </a:extLst>
          </p:cNvPr>
          <p:cNvSpPr txBox="1"/>
          <p:nvPr/>
        </p:nvSpPr>
        <p:spPr>
          <a:xfrm>
            <a:off x="639778" y="2695329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2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5">
            <a:extLst>
              <a:ext uri="{FF2B5EF4-FFF2-40B4-BE49-F238E27FC236}">
                <a16:creationId xmlns:a16="http://schemas.microsoft.com/office/drawing/2014/main" id="{02A70870-F3A2-4D80-83BD-D5BB24E14199}"/>
              </a:ext>
            </a:extLst>
          </p:cNvPr>
          <p:cNvSpPr txBox="1">
            <a:spLocks/>
          </p:cNvSpPr>
          <p:nvPr/>
        </p:nvSpPr>
        <p:spPr>
          <a:xfrm>
            <a:off x="6753886" y="156519"/>
            <a:ext cx="3251012" cy="2468986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One Columns Content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3A727-FA74-47D7-B518-CED2D432E452}"/>
              </a:ext>
            </a:extLst>
          </p:cNvPr>
          <p:cNvSpPr txBox="1"/>
          <p:nvPr/>
        </p:nvSpPr>
        <p:spPr>
          <a:xfrm>
            <a:off x="742384" y="788345"/>
            <a:ext cx="484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5AE0B-3D4A-4B8F-8FB7-1555F55AD9F2}"/>
              </a:ext>
            </a:extLst>
          </p:cNvPr>
          <p:cNvGrpSpPr/>
          <p:nvPr/>
        </p:nvGrpSpPr>
        <p:grpSpPr>
          <a:xfrm>
            <a:off x="742384" y="1573518"/>
            <a:ext cx="4846622" cy="4640986"/>
            <a:chOff x="4067944" y="1934300"/>
            <a:chExt cx="3672408" cy="46409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E3C2AD-1691-4A45-9D9D-008C33D220BC}"/>
                </a:ext>
              </a:extLst>
            </p:cNvPr>
            <p:cNvSpPr txBox="1"/>
            <p:nvPr/>
          </p:nvSpPr>
          <p:spPr>
            <a:xfrm>
              <a:off x="4067944" y="2235636"/>
              <a:ext cx="3672408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 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31A5AD-7411-4809-9BFA-BDE207CC2812}"/>
                </a:ext>
              </a:extLst>
            </p:cNvPr>
            <p:cNvSpPr txBox="1"/>
            <p:nvPr/>
          </p:nvSpPr>
          <p:spPr>
            <a:xfrm>
              <a:off x="4067944" y="1934300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207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01624" y="277730"/>
            <a:ext cx="531302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225700" y="1157774"/>
            <a:ext cx="528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2EF950-AB95-4FD9-81E9-18C282FE63C6}"/>
              </a:ext>
            </a:extLst>
          </p:cNvPr>
          <p:cNvSpPr txBox="1">
            <a:spLocks/>
          </p:cNvSpPr>
          <p:nvPr/>
        </p:nvSpPr>
        <p:spPr>
          <a:xfrm>
            <a:off x="611622" y="1312370"/>
            <a:ext cx="3374864" cy="648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440C3023-E4B0-4B9A-BFD5-3B3E0BC4C1C3}"/>
              </a:ext>
            </a:extLst>
          </p:cNvPr>
          <p:cNvSpPr/>
          <p:nvPr/>
        </p:nvSpPr>
        <p:spPr>
          <a:xfrm flipH="1">
            <a:off x="711210" y="739395"/>
            <a:ext cx="615765" cy="5079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" name="그룹 3">
            <a:extLst>
              <a:ext uri="{FF2B5EF4-FFF2-40B4-BE49-F238E27FC236}">
                <a16:creationId xmlns:a16="http://schemas.microsoft.com/office/drawing/2014/main" id="{0D328D7E-0EEB-4628-A42E-5E496D19C19E}"/>
              </a:ext>
            </a:extLst>
          </p:cNvPr>
          <p:cNvGrpSpPr/>
          <p:nvPr/>
        </p:nvGrpSpPr>
        <p:grpSpPr>
          <a:xfrm>
            <a:off x="9299582" y="1927201"/>
            <a:ext cx="2488029" cy="4311807"/>
            <a:chOff x="4871865" y="1777141"/>
            <a:chExt cx="3630109" cy="43118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FCFB11-BA2A-4C26-837C-5FF1AC3D4C9E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9BB402-0274-4520-BFA2-14351ABD8358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2">
            <a:extLst>
              <a:ext uri="{FF2B5EF4-FFF2-40B4-BE49-F238E27FC236}">
                <a16:creationId xmlns:a16="http://schemas.microsoft.com/office/drawing/2014/main" id="{6AE785EF-DA5E-4671-BE98-8F61924FD264}"/>
              </a:ext>
            </a:extLst>
          </p:cNvPr>
          <p:cNvGrpSpPr/>
          <p:nvPr/>
        </p:nvGrpSpPr>
        <p:grpSpPr>
          <a:xfrm>
            <a:off x="6327286" y="1927201"/>
            <a:ext cx="2488028" cy="4306669"/>
            <a:chOff x="822207" y="1777142"/>
            <a:chExt cx="3630108" cy="43066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38CA31-CA38-4428-93A9-214778492D99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8CDB6-1DC5-430F-9134-C2B12A09C5E3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6467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921795" y="2746073"/>
            <a:ext cx="5270204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921712" y="3608091"/>
            <a:ext cx="52701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35692AAF-2629-43E4-8BFF-922B37004019}"/>
              </a:ext>
            </a:extLst>
          </p:cNvPr>
          <p:cNvSpPr/>
          <p:nvPr/>
        </p:nvSpPr>
        <p:spPr>
          <a:xfrm>
            <a:off x="5231500" y="4294009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F1E61DD9-F59C-4214-AFD4-71E9F2503F4E}"/>
              </a:ext>
            </a:extLst>
          </p:cNvPr>
          <p:cNvSpPr/>
          <p:nvPr/>
        </p:nvSpPr>
        <p:spPr>
          <a:xfrm>
            <a:off x="5231500" y="4727726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4737020E-0CF3-481E-B507-645DE0E155E7}"/>
              </a:ext>
            </a:extLst>
          </p:cNvPr>
          <p:cNvSpPr/>
          <p:nvPr/>
        </p:nvSpPr>
        <p:spPr>
          <a:xfrm>
            <a:off x="5231500" y="5170235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D5C95CB-6C10-40DB-BE51-0DB711501499}"/>
              </a:ext>
            </a:extLst>
          </p:cNvPr>
          <p:cNvSpPr/>
          <p:nvPr/>
        </p:nvSpPr>
        <p:spPr>
          <a:xfrm>
            <a:off x="5231500" y="5595161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aphicFrame>
        <p:nvGraphicFramePr>
          <p:cNvPr id="8" name="Chart 61">
            <a:extLst>
              <a:ext uri="{FF2B5EF4-FFF2-40B4-BE49-F238E27FC236}">
                <a16:creationId xmlns:a16="http://schemas.microsoft.com/office/drawing/2014/main" id="{74F37CE7-2107-4A13-B12B-A6B1B5FFF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499324"/>
              </p:ext>
            </p:extLst>
          </p:nvPr>
        </p:nvGraphicFramePr>
        <p:xfrm>
          <a:off x="4947656" y="4015215"/>
          <a:ext cx="6930313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28F71C-D830-494E-A32B-2FE21A8C1320}"/>
              </a:ext>
            </a:extLst>
          </p:cNvPr>
          <p:cNvSpPr txBox="1"/>
          <p:nvPr/>
        </p:nvSpPr>
        <p:spPr>
          <a:xfrm>
            <a:off x="5205004" y="1494340"/>
            <a:ext cx="3097025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JAMES JONSSON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46298-10EC-41EA-A37A-63814C8557B9}"/>
              </a:ext>
            </a:extLst>
          </p:cNvPr>
          <p:cNvSpPr txBox="1"/>
          <p:nvPr/>
        </p:nvSpPr>
        <p:spPr>
          <a:xfrm>
            <a:off x="5205004" y="2031279"/>
            <a:ext cx="3253507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FITNESS TRAINER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DB86CF2-C3ED-4EC1-A3A0-EC3CF8C16E15}"/>
              </a:ext>
            </a:extLst>
          </p:cNvPr>
          <p:cNvSpPr/>
          <p:nvPr/>
        </p:nvSpPr>
        <p:spPr>
          <a:xfrm>
            <a:off x="5190148" y="2568218"/>
            <a:ext cx="6363365" cy="1368152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11D69A7-5C4F-4F53-A7CF-91CD3071AB09}"/>
              </a:ext>
            </a:extLst>
          </p:cNvPr>
          <p:cNvSpPr/>
          <p:nvPr/>
        </p:nvSpPr>
        <p:spPr>
          <a:xfrm>
            <a:off x="5382905" y="2744464"/>
            <a:ext cx="5977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A9627-6703-4741-9CFA-3D35D08D379F}"/>
              </a:ext>
            </a:extLst>
          </p:cNvPr>
          <p:cNvSpPr txBox="1"/>
          <p:nvPr/>
        </p:nvSpPr>
        <p:spPr>
          <a:xfrm>
            <a:off x="5461632" y="4394150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23DE4-2099-40C4-B5A0-BF0AF547A87A}"/>
              </a:ext>
            </a:extLst>
          </p:cNvPr>
          <p:cNvSpPr txBox="1"/>
          <p:nvPr/>
        </p:nvSpPr>
        <p:spPr>
          <a:xfrm>
            <a:off x="5456299" y="4822006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9EF42-8F42-4766-9E59-A06615C9571F}"/>
              </a:ext>
            </a:extLst>
          </p:cNvPr>
          <p:cNvSpPr txBox="1"/>
          <p:nvPr/>
        </p:nvSpPr>
        <p:spPr>
          <a:xfrm>
            <a:off x="5450966" y="5249862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60D32B-E456-4E1E-84F4-2378FECCA2D9}"/>
              </a:ext>
            </a:extLst>
          </p:cNvPr>
          <p:cNvSpPr txBox="1"/>
          <p:nvPr/>
        </p:nvSpPr>
        <p:spPr>
          <a:xfrm>
            <a:off x="5445633" y="5677718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E19920-BDD2-4003-B4E2-66F0ECAEFB0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4A4E6D-0F1C-4C20-BA67-B8C29EA70731}"/>
              </a:ext>
            </a:extLst>
          </p:cNvPr>
          <p:cNvSpPr/>
          <p:nvPr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F634F13-1C11-4A7E-8445-53B540766C12}"/>
              </a:ext>
            </a:extLst>
          </p:cNvPr>
          <p:cNvSpPr/>
          <p:nvPr/>
        </p:nvSpPr>
        <p:spPr>
          <a:xfrm flipV="1">
            <a:off x="8046719" y="0"/>
            <a:ext cx="4145281" cy="6857998"/>
          </a:xfrm>
          <a:custGeom>
            <a:avLst/>
            <a:gdLst>
              <a:gd name="connsiteX0" fmla="*/ 124829 w 4145281"/>
              <a:gd name="connsiteY0" fmla="*/ 206518 h 6857998"/>
              <a:gd name="connsiteX1" fmla="*/ 0 w 4145281"/>
              <a:gd name="connsiteY1" fmla="*/ 0 h 6857998"/>
              <a:gd name="connsiteX2" fmla="*/ 0 w 4145281"/>
              <a:gd name="connsiteY2" fmla="*/ 198008 h 6857998"/>
              <a:gd name="connsiteX3" fmla="*/ 1298447 w 4145281"/>
              <a:gd name="connsiteY3" fmla="*/ 2547843 h 6857998"/>
              <a:gd name="connsiteX4" fmla="*/ 1298569 w 4145281"/>
              <a:gd name="connsiteY4" fmla="*/ 2545585 h 6857998"/>
              <a:gd name="connsiteX5" fmla="*/ 1298343 w 4145281"/>
              <a:gd name="connsiteY5" fmla="*/ 2544329 h 6857998"/>
              <a:gd name="connsiteX6" fmla="*/ 1298447 w 4145281"/>
              <a:gd name="connsiteY6" fmla="*/ 2547843 h 6857998"/>
              <a:gd name="connsiteX7" fmla="*/ 0 w 4145281"/>
              <a:gd name="connsiteY7" fmla="*/ 6857998 h 6857998"/>
              <a:gd name="connsiteX8" fmla="*/ 4145281 w 4145281"/>
              <a:gd name="connsiteY8" fmla="*/ 6857998 h 6857998"/>
              <a:gd name="connsiteX9" fmla="*/ 2761730 w 4145281"/>
              <a:gd name="connsiteY9" fmla="*/ 4569036 h 6857998"/>
              <a:gd name="connsiteX10" fmla="*/ 2761749 w 4145281"/>
              <a:gd name="connsiteY10" fmla="*/ 4569199 h 6857998"/>
              <a:gd name="connsiteX11" fmla="*/ 2789823 w 4145281"/>
              <a:gd name="connsiteY11" fmla="*/ 4697328 h 6857998"/>
              <a:gd name="connsiteX12" fmla="*/ 2799180 w 4145281"/>
              <a:gd name="connsiteY12" fmla="*/ 4852090 h 6857998"/>
              <a:gd name="connsiteX13" fmla="*/ 2707042 w 4145281"/>
              <a:gd name="connsiteY13" fmla="*/ 5337254 h 6857998"/>
              <a:gd name="connsiteX14" fmla="*/ 2574595 w 4145281"/>
              <a:gd name="connsiteY14" fmla="*/ 5862006 h 6857998"/>
              <a:gd name="connsiteX15" fmla="*/ 2573154 w 4145281"/>
              <a:gd name="connsiteY15" fmla="*/ 5957023 h 6857998"/>
              <a:gd name="connsiteX16" fmla="*/ 2591871 w 4145281"/>
              <a:gd name="connsiteY16" fmla="*/ 6264389 h 6857998"/>
              <a:gd name="connsiteX17" fmla="*/ 2592589 w 4145281"/>
              <a:gd name="connsiteY17" fmla="*/ 6460181 h 6857998"/>
              <a:gd name="connsiteX18" fmla="*/ 2594030 w 4145281"/>
              <a:gd name="connsiteY18" fmla="*/ 6565276 h 6857998"/>
              <a:gd name="connsiteX19" fmla="*/ 2569555 w 4145281"/>
              <a:gd name="connsiteY19" fmla="*/ 6596229 h 6857998"/>
              <a:gd name="connsiteX20" fmla="*/ 2529966 w 4145281"/>
              <a:gd name="connsiteY20" fmla="*/ 6561677 h 6857998"/>
              <a:gd name="connsiteX21" fmla="*/ 2490375 w 4145281"/>
              <a:gd name="connsiteY21" fmla="*/ 6325573 h 6857998"/>
              <a:gd name="connsiteX22" fmla="*/ 2484616 w 4145281"/>
              <a:gd name="connsiteY22" fmla="*/ 6367324 h 6857998"/>
              <a:gd name="connsiteX23" fmla="*/ 2451504 w 4145281"/>
              <a:gd name="connsiteY23" fmla="*/ 6651654 h 6857998"/>
              <a:gd name="connsiteX24" fmla="*/ 2397517 w 4145281"/>
              <a:gd name="connsiteY24" fmla="*/ 6712840 h 6857998"/>
              <a:gd name="connsiteX25" fmla="*/ 2362966 w 4145281"/>
              <a:gd name="connsiteY25" fmla="*/ 6654535 h 6857998"/>
              <a:gd name="connsiteX26" fmla="*/ 2373763 w 4145281"/>
              <a:gd name="connsiteY26" fmla="*/ 6522807 h 6857998"/>
              <a:gd name="connsiteX27" fmla="*/ 2372324 w 4145281"/>
              <a:gd name="connsiteY27" fmla="*/ 6452984 h 6857998"/>
              <a:gd name="connsiteX28" fmla="*/ 2360086 w 4145281"/>
              <a:gd name="connsiteY28" fmla="*/ 6494014 h 6857998"/>
              <a:gd name="connsiteX29" fmla="*/ 2329134 w 4145281"/>
              <a:gd name="connsiteY29" fmla="*/ 6680449 h 6857998"/>
              <a:gd name="connsiteX30" fmla="*/ 2274426 w 4145281"/>
              <a:gd name="connsiteY30" fmla="*/ 6743793 h 6857998"/>
              <a:gd name="connsiteX31" fmla="*/ 2244913 w 4145281"/>
              <a:gd name="connsiteY31" fmla="*/ 6674690 h 6857998"/>
              <a:gd name="connsiteX32" fmla="*/ 2252113 w 4145281"/>
              <a:gd name="connsiteY32" fmla="*/ 6527845 h 6857998"/>
              <a:gd name="connsiteX33" fmla="*/ 2234117 w 4145281"/>
              <a:gd name="connsiteY33" fmla="*/ 6660293 h 6857998"/>
              <a:gd name="connsiteX34" fmla="*/ 2206763 w 4145281"/>
              <a:gd name="connsiteY34" fmla="*/ 6689086 h 6857998"/>
              <a:gd name="connsiteX35" fmla="*/ 2172212 w 4145281"/>
              <a:gd name="connsiteY35" fmla="*/ 6668932 h 6857998"/>
              <a:gd name="connsiteX36" fmla="*/ 2160695 w 4145281"/>
              <a:gd name="connsiteY36" fmla="*/ 6622143 h 6857998"/>
              <a:gd name="connsiteX37" fmla="*/ 2186609 w 4145281"/>
              <a:gd name="connsiteY37" fmla="*/ 6206083 h 6857998"/>
              <a:gd name="connsiteX38" fmla="*/ 2178691 w 4145281"/>
              <a:gd name="connsiteY38" fmla="*/ 6156416 h 6857998"/>
              <a:gd name="connsiteX39" fmla="*/ 2149178 w 4145281"/>
              <a:gd name="connsiteY39" fmla="*/ 6188087 h 6857998"/>
              <a:gd name="connsiteX40" fmla="*/ 2058478 w 4145281"/>
              <a:gd name="connsiteY40" fmla="*/ 6326294 h 6857998"/>
              <a:gd name="connsiteX41" fmla="*/ 1988657 w 4145281"/>
              <a:gd name="connsiteY41" fmla="*/ 6339971 h 6857998"/>
              <a:gd name="connsiteX42" fmla="*/ 2012410 w 4145281"/>
              <a:gd name="connsiteY42" fmla="*/ 6265828 h 6857998"/>
              <a:gd name="connsiteX43" fmla="*/ 2125423 w 4145281"/>
              <a:gd name="connsiteY43" fmla="*/ 5995893 h 6857998"/>
              <a:gd name="connsiteX44" fmla="*/ 2234837 w 4145281"/>
              <a:gd name="connsiteY44" fmla="*/ 5900877 h 6857998"/>
              <a:gd name="connsiteX45" fmla="*/ 2280905 w 4145281"/>
              <a:gd name="connsiteY45" fmla="*/ 5814498 h 6857998"/>
              <a:gd name="connsiteX46" fmla="*/ 2311858 w 4145281"/>
              <a:gd name="connsiteY46" fmla="*/ 5403477 h 6857998"/>
              <a:gd name="connsiteX47" fmla="*/ 2298181 w 4145281"/>
              <a:gd name="connsiteY47" fmla="*/ 4885202 h 6857998"/>
              <a:gd name="connsiteX48" fmla="*/ 2309698 w 4145281"/>
              <a:gd name="connsiteY48" fmla="*/ 4631824 h 6857998"/>
              <a:gd name="connsiteX49" fmla="*/ 2299620 w 4145281"/>
              <a:gd name="connsiteY49" fmla="*/ 4577117 h 6857998"/>
              <a:gd name="connsiteX50" fmla="*/ 2273708 w 4145281"/>
              <a:gd name="connsiteY50" fmla="*/ 4599431 h 6857998"/>
              <a:gd name="connsiteX51" fmla="*/ 2139820 w 4145281"/>
              <a:gd name="connsiteY51" fmla="*/ 4687250 h 6857998"/>
              <a:gd name="connsiteX52" fmla="*/ 2026087 w 4145281"/>
              <a:gd name="connsiteY52" fmla="*/ 4740518 h 6857998"/>
              <a:gd name="connsiteX53" fmla="*/ 1903716 w 4145281"/>
              <a:gd name="connsiteY53" fmla="*/ 4776508 h 6857998"/>
              <a:gd name="connsiteX54" fmla="*/ 1778467 w 4145281"/>
              <a:gd name="connsiteY54" fmla="*/ 4745556 h 6857998"/>
              <a:gd name="connsiteX55" fmla="*/ 1597791 w 4145281"/>
              <a:gd name="connsiteY55" fmla="*/ 4677174 h 6857998"/>
              <a:gd name="connsiteX56" fmla="*/ 1451666 w 4145281"/>
              <a:gd name="connsiteY56" fmla="*/ 4495777 h 6857998"/>
              <a:gd name="connsiteX57" fmla="*/ 1350170 w 4145281"/>
              <a:gd name="connsiteY57" fmla="*/ 4292066 h 6857998"/>
              <a:gd name="connsiteX58" fmla="*/ 1291864 w 4145281"/>
              <a:gd name="connsiteY58" fmla="*/ 4212886 h 6857998"/>
              <a:gd name="connsiteX59" fmla="*/ 1245075 w 4145281"/>
              <a:gd name="connsiteY59" fmla="*/ 4303584 h 6857998"/>
              <a:gd name="connsiteX60" fmla="*/ 1241476 w 4145281"/>
              <a:gd name="connsiteY60" fmla="*/ 4274791 h 6857998"/>
              <a:gd name="connsiteX61" fmla="*/ 1189649 w 4145281"/>
              <a:gd name="connsiteY61" fmla="*/ 4274791 h 6857998"/>
              <a:gd name="connsiteX62" fmla="*/ 1226360 w 4145281"/>
              <a:gd name="connsiteY62" fmla="*/ 4248156 h 6857998"/>
              <a:gd name="connsiteX63" fmla="*/ 1241476 w 4145281"/>
              <a:gd name="connsiteY63" fmla="*/ 4182652 h 6857998"/>
              <a:gd name="connsiteX64" fmla="*/ 1214843 w 4145281"/>
              <a:gd name="connsiteY64" fmla="*/ 4164656 h 6857998"/>
              <a:gd name="connsiteX65" fmla="*/ 1096071 w 4145281"/>
              <a:gd name="connsiteY65" fmla="*/ 4088356 h 6857998"/>
              <a:gd name="connsiteX66" fmla="*/ 1050723 w 4145281"/>
              <a:gd name="connsiteY66" fmla="*/ 4043727 h 6857998"/>
              <a:gd name="connsiteX67" fmla="*/ 1038486 w 4145281"/>
              <a:gd name="connsiteY67" fmla="*/ 4029329 h 6857998"/>
              <a:gd name="connsiteX68" fmla="*/ 1004653 w 4145281"/>
              <a:gd name="connsiteY68" fmla="*/ 3903360 h 6857998"/>
              <a:gd name="connsiteX69" fmla="*/ 1005374 w 4145281"/>
              <a:gd name="connsiteY69" fmla="*/ 3890404 h 6857998"/>
              <a:gd name="connsiteX70" fmla="*/ 1010412 w 4145281"/>
              <a:gd name="connsiteY70" fmla="*/ 3838575 h 6857998"/>
              <a:gd name="connsiteX71" fmla="*/ 1001054 w 4145281"/>
              <a:gd name="connsiteY71" fmla="*/ 3778830 h 6857998"/>
              <a:gd name="connsiteX72" fmla="*/ 993857 w 4145281"/>
              <a:gd name="connsiteY72" fmla="*/ 3464986 h 6857998"/>
              <a:gd name="connsiteX73" fmla="*/ 982340 w 4145281"/>
              <a:gd name="connsiteY73" fmla="*/ 3267034 h 6857998"/>
              <a:gd name="connsiteX74" fmla="*/ 983779 w 4145281"/>
              <a:gd name="connsiteY74" fmla="*/ 2997818 h 6857998"/>
              <a:gd name="connsiteX75" fmla="*/ 1026248 w 4145281"/>
              <a:gd name="connsiteY75" fmla="*/ 2847376 h 6857998"/>
              <a:gd name="connsiteX76" fmla="*/ 1019050 w 4145281"/>
              <a:gd name="connsiteY76" fmla="*/ 2730043 h 6857998"/>
              <a:gd name="connsiteX77" fmla="*/ 1075917 w 4145281"/>
              <a:gd name="connsiteY77" fmla="*/ 2604794 h 6857998"/>
              <a:gd name="connsiteX78" fmla="*/ 1093193 w 4145281"/>
              <a:gd name="connsiteY78" fmla="*/ 2327662 h 6857998"/>
              <a:gd name="connsiteX79" fmla="*/ 1127024 w 4145281"/>
              <a:gd name="connsiteY79" fmla="*/ 2277274 h 6857998"/>
              <a:gd name="connsiteX80" fmla="*/ 1162296 w 4145281"/>
              <a:gd name="connsiteY80" fmla="*/ 2199533 h 6857998"/>
              <a:gd name="connsiteX81" fmla="*/ 1181731 w 4145281"/>
              <a:gd name="connsiteY81" fmla="*/ 2149864 h 6857998"/>
              <a:gd name="connsiteX82" fmla="*/ 1234278 w 4145281"/>
              <a:gd name="connsiteY82" fmla="*/ 2121792 h 6857998"/>
              <a:gd name="connsiteX83" fmla="*/ 1200447 w 4145281"/>
              <a:gd name="connsiteY83" fmla="*/ 2285192 h 6857998"/>
              <a:gd name="connsiteX84" fmla="*/ 1224200 w 4145281"/>
              <a:gd name="connsiteY84" fmla="*/ 2232645 h 6857998"/>
              <a:gd name="connsiteX85" fmla="*/ 1222041 w 4145281"/>
              <a:gd name="connsiteY85" fmla="*/ 2393166 h 6857998"/>
              <a:gd name="connsiteX86" fmla="*/ 1241476 w 4145281"/>
              <a:gd name="connsiteY86" fmla="*/ 2306786 h 6857998"/>
              <a:gd name="connsiteX87" fmla="*/ 1248675 w 4145281"/>
              <a:gd name="connsiteY87" fmla="*/ 2439234 h 6857998"/>
              <a:gd name="connsiteX88" fmla="*/ 1304822 w 4145281"/>
              <a:gd name="connsiteY88" fmla="*/ 2396765 h 6857998"/>
              <a:gd name="connsiteX89" fmla="*/ 1278189 w 4145281"/>
              <a:gd name="connsiteY89" fmla="*/ 2479544 h 6857998"/>
              <a:gd name="connsiteX90" fmla="*/ 1304911 w 4145281"/>
              <a:gd name="connsiteY90" fmla="*/ 2458489 h 6857998"/>
              <a:gd name="connsiteX91" fmla="*/ 1312322 w 4145281"/>
              <a:gd name="connsiteY91" fmla="*/ 2456626 h 6857998"/>
              <a:gd name="connsiteX92" fmla="*/ 1314187 w 4145281"/>
              <a:gd name="connsiteY92" fmla="*/ 2453197 h 6857998"/>
              <a:gd name="connsiteX93" fmla="*/ 1321377 w 4145281"/>
              <a:gd name="connsiteY93" fmla="*/ 2454350 h 6857998"/>
              <a:gd name="connsiteX94" fmla="*/ 1312322 w 4145281"/>
              <a:gd name="connsiteY94" fmla="*/ 2456626 h 6857998"/>
              <a:gd name="connsiteX95" fmla="*/ 1308667 w 4145281"/>
              <a:gd name="connsiteY95" fmla="*/ 2463348 h 6857998"/>
              <a:gd name="connsiteX96" fmla="*/ 1298905 w 4145281"/>
              <a:gd name="connsiteY96" fmla="*/ 2539380 h 6857998"/>
              <a:gd name="connsiteX97" fmla="*/ 1298569 w 4145281"/>
              <a:gd name="connsiteY97" fmla="*/ 2545585 h 6857998"/>
              <a:gd name="connsiteX98" fmla="*/ 1308600 w 4145281"/>
              <a:gd name="connsiteY98" fmla="*/ 2601285 h 6857998"/>
              <a:gd name="connsiteX99" fmla="*/ 1330734 w 4145281"/>
              <a:gd name="connsiteY99" fmla="*/ 2654462 h 6857998"/>
              <a:gd name="connsiteX100" fmla="*/ 1348731 w 4145281"/>
              <a:gd name="connsiteY100" fmla="*/ 2691173 h 6857998"/>
              <a:gd name="connsiteX101" fmla="*/ 1327856 w 4145281"/>
              <a:gd name="connsiteY101" fmla="*/ 2843777 h 6857998"/>
              <a:gd name="connsiteX102" fmla="*/ 1378244 w 4145281"/>
              <a:gd name="connsiteY102" fmla="*/ 2773954 h 6857998"/>
              <a:gd name="connsiteX103" fmla="*/ 1340812 w 4145281"/>
              <a:gd name="connsiteY103" fmla="*/ 2868971 h 6857998"/>
              <a:gd name="connsiteX104" fmla="*/ 1378244 w 4145281"/>
              <a:gd name="connsiteY104" fmla="*/ 2827940 h 6857998"/>
              <a:gd name="connsiteX105" fmla="*/ 1390481 w 4145281"/>
              <a:gd name="connsiteY105" fmla="*/ 2922957 h 6857998"/>
              <a:gd name="connsiteX106" fmla="*/ 1352329 w 4145281"/>
              <a:gd name="connsiteY106" fmla="*/ 3053965 h 6857998"/>
              <a:gd name="connsiteX107" fmla="*/ 1377523 w 4145281"/>
              <a:gd name="connsiteY107" fmla="*/ 3123789 h 6857998"/>
              <a:gd name="connsiteX108" fmla="*/ 1361687 w 4145281"/>
              <a:gd name="connsiteY108" fmla="*/ 3244000 h 6857998"/>
              <a:gd name="connsiteX109" fmla="*/ 1351611 w 4145281"/>
              <a:gd name="connsiteY109" fmla="*/ 3281430 h 6857998"/>
              <a:gd name="connsiteX110" fmla="*/ 1324976 w 4145281"/>
              <a:gd name="connsiteY110" fmla="*/ 3416038 h 6857998"/>
              <a:gd name="connsiteX111" fmla="*/ 1298343 w 4145281"/>
              <a:gd name="connsiteY111" fmla="*/ 3472905 h 6857998"/>
              <a:gd name="connsiteX112" fmla="*/ 1255153 w 4145281"/>
              <a:gd name="connsiteY112" fmla="*/ 3693891 h 6857998"/>
              <a:gd name="connsiteX113" fmla="*/ 1257312 w 4145281"/>
              <a:gd name="connsiteY113" fmla="*/ 4006295 h 6857998"/>
              <a:gd name="connsiteX114" fmla="*/ 1362407 w 4145281"/>
              <a:gd name="connsiteY114" fmla="*/ 4097713 h 6857998"/>
              <a:gd name="connsiteX115" fmla="*/ 1392639 w 4145281"/>
              <a:gd name="connsiteY115" fmla="*/ 4030769 h 6857998"/>
              <a:gd name="connsiteX116" fmla="*/ 1399839 w 4145281"/>
              <a:gd name="connsiteY116" fmla="*/ 3979662 h 6857998"/>
              <a:gd name="connsiteX117" fmla="*/ 1542363 w 4145281"/>
              <a:gd name="connsiteY117" fmla="*/ 3623347 h 6857998"/>
              <a:gd name="connsiteX118" fmla="*/ 1674812 w 4145281"/>
              <a:gd name="connsiteY118" fmla="*/ 3567201 h 6857998"/>
              <a:gd name="connsiteX119" fmla="*/ 1692808 w 4145281"/>
              <a:gd name="connsiteY119" fmla="*/ 3561443 h 6857998"/>
              <a:gd name="connsiteX120" fmla="*/ 1792144 w 4145281"/>
              <a:gd name="connsiteY120" fmla="*/ 3553524 h 6857998"/>
              <a:gd name="connsiteX121" fmla="*/ 1832454 w 4145281"/>
              <a:gd name="connsiteY121" fmla="*/ 3547047 h 6857998"/>
              <a:gd name="connsiteX122" fmla="*/ 1840372 w 4145281"/>
              <a:gd name="connsiteY122" fmla="*/ 3480102 h 6857998"/>
              <a:gd name="connsiteX123" fmla="*/ 1737437 w 4145281"/>
              <a:gd name="connsiteY123" fmla="*/ 3207289 h 6857998"/>
              <a:gd name="connsiteX124" fmla="*/ 1718722 w 4145281"/>
              <a:gd name="connsiteY124" fmla="*/ 3048206 h 6857998"/>
              <a:gd name="connsiteX125" fmla="*/ 1736537 w 4145281"/>
              <a:gd name="connsiteY125" fmla="*/ 2902982 h 6857998"/>
              <a:gd name="connsiteX126" fmla="*/ 1735482 w 4145281"/>
              <a:gd name="connsiteY126" fmla="*/ 2871199 h 6857998"/>
              <a:gd name="connsiteX127" fmla="*/ 626935 w 4145281"/>
              <a:gd name="connsiteY127" fmla="*/ 1037208 h 6857998"/>
              <a:gd name="connsiteX128" fmla="*/ 622696 w 4145281"/>
              <a:gd name="connsiteY128" fmla="*/ 1033684 h 6857998"/>
              <a:gd name="connsiteX129" fmla="*/ 600831 w 4145281"/>
              <a:gd name="connsiteY129" fmla="*/ 1019737 h 6857998"/>
              <a:gd name="connsiteX130" fmla="*/ 519491 w 4145281"/>
              <a:gd name="connsiteY130" fmla="*/ 960713 h 6857998"/>
              <a:gd name="connsiteX131" fmla="*/ 511572 w 4145281"/>
              <a:gd name="connsiteY131" fmla="*/ 958553 h 6857998"/>
              <a:gd name="connsiteX132" fmla="*/ 435991 w 4145281"/>
              <a:gd name="connsiteY132" fmla="*/ 941277 h 6857998"/>
              <a:gd name="connsiteX133" fmla="*/ 124846 w 4145281"/>
              <a:gd name="connsiteY133" fmla="*/ 847430 h 6857998"/>
              <a:gd name="connsiteX134" fmla="*/ 0 w 4145281"/>
              <a:gd name="connsiteY134" fmla="*/ 81098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4145281" h="6857998">
                <a:moveTo>
                  <a:pt x="124829" y="206518"/>
                </a:moveTo>
                <a:lnTo>
                  <a:pt x="0" y="0"/>
                </a:lnTo>
                <a:lnTo>
                  <a:pt x="0" y="198008"/>
                </a:lnTo>
                <a:close/>
                <a:moveTo>
                  <a:pt x="1298447" y="2547843"/>
                </a:moveTo>
                <a:lnTo>
                  <a:pt x="1298569" y="2545585"/>
                </a:lnTo>
                <a:lnTo>
                  <a:pt x="1298343" y="2544329"/>
                </a:lnTo>
                <a:cubicBezTo>
                  <a:pt x="1298343" y="2547928"/>
                  <a:pt x="1298365" y="2548884"/>
                  <a:pt x="1298447" y="2547843"/>
                </a:cubicBezTo>
                <a:close/>
                <a:moveTo>
                  <a:pt x="0" y="6857998"/>
                </a:moveTo>
                <a:lnTo>
                  <a:pt x="4145281" y="6857998"/>
                </a:lnTo>
                <a:lnTo>
                  <a:pt x="2761730" y="4569036"/>
                </a:lnTo>
                <a:lnTo>
                  <a:pt x="2761749" y="4569199"/>
                </a:lnTo>
                <a:cubicBezTo>
                  <a:pt x="2769667" y="4612389"/>
                  <a:pt x="2775425" y="4656298"/>
                  <a:pt x="2789823" y="4697328"/>
                </a:cubicBezTo>
                <a:cubicBezTo>
                  <a:pt x="2807819" y="4749155"/>
                  <a:pt x="2809258" y="4799543"/>
                  <a:pt x="2799180" y="4852090"/>
                </a:cubicBezTo>
                <a:cubicBezTo>
                  <a:pt x="2768947" y="5014052"/>
                  <a:pt x="2743034" y="5176732"/>
                  <a:pt x="2707042" y="5337254"/>
                </a:cubicBezTo>
                <a:cubicBezTo>
                  <a:pt x="2667452" y="5513611"/>
                  <a:pt x="2619943" y="5687809"/>
                  <a:pt x="2574595" y="5862006"/>
                </a:cubicBezTo>
                <a:cubicBezTo>
                  <a:pt x="2565956" y="5894398"/>
                  <a:pt x="2565956" y="5924631"/>
                  <a:pt x="2573154" y="5957023"/>
                </a:cubicBezTo>
                <a:cubicBezTo>
                  <a:pt x="2594749" y="6058519"/>
                  <a:pt x="2602667" y="6160015"/>
                  <a:pt x="2591871" y="6264389"/>
                </a:cubicBezTo>
                <a:cubicBezTo>
                  <a:pt x="2585392" y="6329174"/>
                  <a:pt x="2591871" y="6394678"/>
                  <a:pt x="2592589" y="6460181"/>
                </a:cubicBezTo>
                <a:cubicBezTo>
                  <a:pt x="2593310" y="6495453"/>
                  <a:pt x="2596188" y="6530725"/>
                  <a:pt x="2594030" y="6565276"/>
                </a:cubicBezTo>
                <a:cubicBezTo>
                  <a:pt x="2592589" y="6576793"/>
                  <a:pt x="2579633" y="6594789"/>
                  <a:pt x="2569555" y="6596229"/>
                </a:cubicBezTo>
                <a:cubicBezTo>
                  <a:pt x="2539323" y="6599827"/>
                  <a:pt x="2529966" y="6572474"/>
                  <a:pt x="2529966" y="6561677"/>
                </a:cubicBezTo>
                <a:cubicBezTo>
                  <a:pt x="2529966" y="6554479"/>
                  <a:pt x="2496854" y="6329893"/>
                  <a:pt x="2490375" y="6325573"/>
                </a:cubicBezTo>
                <a:cubicBezTo>
                  <a:pt x="2488215" y="6339250"/>
                  <a:pt x="2486055" y="6352927"/>
                  <a:pt x="2484616" y="6367324"/>
                </a:cubicBezTo>
                <a:cubicBezTo>
                  <a:pt x="2474538" y="6457303"/>
                  <a:pt x="2454383" y="6642297"/>
                  <a:pt x="2451504" y="6651654"/>
                </a:cubicBezTo>
                <a:cubicBezTo>
                  <a:pt x="2442147" y="6683327"/>
                  <a:pt x="2430629" y="6719319"/>
                  <a:pt x="2397517" y="6712840"/>
                </a:cubicBezTo>
                <a:cubicBezTo>
                  <a:pt x="2368004" y="6707082"/>
                  <a:pt x="2361525" y="6675409"/>
                  <a:pt x="2362966" y="6654535"/>
                </a:cubicBezTo>
                <a:cubicBezTo>
                  <a:pt x="2366565" y="6610626"/>
                  <a:pt x="2370884" y="6566715"/>
                  <a:pt x="2373763" y="6522807"/>
                </a:cubicBezTo>
                <a:cubicBezTo>
                  <a:pt x="2374483" y="6513449"/>
                  <a:pt x="2375922" y="6496173"/>
                  <a:pt x="2372324" y="6452984"/>
                </a:cubicBezTo>
                <a:cubicBezTo>
                  <a:pt x="2364405" y="6471698"/>
                  <a:pt x="2362246" y="6500491"/>
                  <a:pt x="2360086" y="6494014"/>
                </a:cubicBezTo>
                <a:cubicBezTo>
                  <a:pt x="2350008" y="6556638"/>
                  <a:pt x="2341371" y="6618544"/>
                  <a:pt x="2329134" y="6680449"/>
                </a:cubicBezTo>
                <a:cubicBezTo>
                  <a:pt x="2324814" y="6702763"/>
                  <a:pt x="2320497" y="6743793"/>
                  <a:pt x="2274426" y="6743793"/>
                </a:cubicBezTo>
                <a:cubicBezTo>
                  <a:pt x="2249953" y="6737314"/>
                  <a:pt x="2242035" y="6703483"/>
                  <a:pt x="2244913" y="6674690"/>
                </a:cubicBezTo>
                <a:cubicBezTo>
                  <a:pt x="2247793" y="6647337"/>
                  <a:pt x="2252113" y="6542961"/>
                  <a:pt x="2252113" y="6527845"/>
                </a:cubicBezTo>
                <a:cubicBezTo>
                  <a:pt x="2247073" y="6535763"/>
                  <a:pt x="2240596" y="6630780"/>
                  <a:pt x="2234117" y="6660293"/>
                </a:cubicBezTo>
                <a:cubicBezTo>
                  <a:pt x="2231957" y="6671810"/>
                  <a:pt x="2217561" y="6687647"/>
                  <a:pt x="2206763" y="6689086"/>
                </a:cubicBezTo>
                <a:cubicBezTo>
                  <a:pt x="2195966" y="6690525"/>
                  <a:pt x="2178691" y="6679728"/>
                  <a:pt x="2172212" y="6668932"/>
                </a:cubicBezTo>
                <a:cubicBezTo>
                  <a:pt x="2164294" y="6655974"/>
                  <a:pt x="2160695" y="6637979"/>
                  <a:pt x="2160695" y="6622143"/>
                </a:cubicBezTo>
                <a:cubicBezTo>
                  <a:pt x="2161415" y="6578233"/>
                  <a:pt x="2180849" y="6300380"/>
                  <a:pt x="2186609" y="6206083"/>
                </a:cubicBezTo>
                <a:cubicBezTo>
                  <a:pt x="2187328" y="6191686"/>
                  <a:pt x="2181569" y="6157135"/>
                  <a:pt x="2178691" y="6156416"/>
                </a:cubicBezTo>
                <a:cubicBezTo>
                  <a:pt x="2168613" y="6154256"/>
                  <a:pt x="2154216" y="6178009"/>
                  <a:pt x="2149178" y="6188087"/>
                </a:cubicBezTo>
                <a:cubicBezTo>
                  <a:pt x="2137660" y="6209682"/>
                  <a:pt x="2105267" y="6294621"/>
                  <a:pt x="2058478" y="6326294"/>
                </a:cubicBezTo>
                <a:cubicBezTo>
                  <a:pt x="2048402" y="6334932"/>
                  <a:pt x="2002332" y="6346450"/>
                  <a:pt x="1988657" y="6339971"/>
                </a:cubicBezTo>
                <a:cubicBezTo>
                  <a:pt x="1969222" y="6331332"/>
                  <a:pt x="2005932" y="6284545"/>
                  <a:pt x="2012410" y="6265828"/>
                </a:cubicBezTo>
                <a:cubicBezTo>
                  <a:pt x="2034005" y="6201764"/>
                  <a:pt x="2118944" y="6003093"/>
                  <a:pt x="2125423" y="5995893"/>
                </a:cubicBezTo>
                <a:cubicBezTo>
                  <a:pt x="2167892" y="5951264"/>
                  <a:pt x="2188048" y="5940468"/>
                  <a:pt x="2234837" y="5900877"/>
                </a:cubicBezTo>
                <a:cubicBezTo>
                  <a:pt x="2263630" y="5876403"/>
                  <a:pt x="2276586" y="5849050"/>
                  <a:pt x="2280905" y="5814498"/>
                </a:cubicBezTo>
                <a:cubicBezTo>
                  <a:pt x="2298902" y="5682770"/>
                  <a:pt x="2323375" y="5535925"/>
                  <a:pt x="2311858" y="5403477"/>
                </a:cubicBezTo>
                <a:cubicBezTo>
                  <a:pt x="2297461" y="5231439"/>
                  <a:pt x="2285944" y="5058681"/>
                  <a:pt x="2298181" y="4885202"/>
                </a:cubicBezTo>
                <a:cubicBezTo>
                  <a:pt x="2303940" y="4800983"/>
                  <a:pt x="2306818" y="4716043"/>
                  <a:pt x="2309698" y="4631824"/>
                </a:cubicBezTo>
                <a:cubicBezTo>
                  <a:pt x="2310419" y="4615267"/>
                  <a:pt x="2303940" y="4598712"/>
                  <a:pt x="2299620" y="4577117"/>
                </a:cubicBezTo>
                <a:cubicBezTo>
                  <a:pt x="2287384" y="4587915"/>
                  <a:pt x="2280905" y="4593672"/>
                  <a:pt x="2273708" y="4599431"/>
                </a:cubicBezTo>
                <a:cubicBezTo>
                  <a:pt x="2244194" y="4622467"/>
                  <a:pt x="2173651" y="4672854"/>
                  <a:pt x="2139820" y="4687250"/>
                </a:cubicBezTo>
                <a:cubicBezTo>
                  <a:pt x="2101668" y="4703807"/>
                  <a:pt x="2047682" y="4705966"/>
                  <a:pt x="2026087" y="4740518"/>
                </a:cubicBezTo>
                <a:cubicBezTo>
                  <a:pt x="1996573" y="4788746"/>
                  <a:pt x="1954824" y="4800263"/>
                  <a:pt x="1903716" y="4776508"/>
                </a:cubicBezTo>
                <a:cubicBezTo>
                  <a:pt x="1863406" y="4757793"/>
                  <a:pt x="1821657" y="4748436"/>
                  <a:pt x="1778467" y="4745556"/>
                </a:cubicBezTo>
                <a:cubicBezTo>
                  <a:pt x="1711523" y="4740518"/>
                  <a:pt x="1651777" y="4716763"/>
                  <a:pt x="1597791" y="4677174"/>
                </a:cubicBezTo>
                <a:cubicBezTo>
                  <a:pt x="1522928" y="4622467"/>
                  <a:pt x="1504933" y="4570638"/>
                  <a:pt x="1451666" y="4495777"/>
                </a:cubicBezTo>
                <a:cubicBezTo>
                  <a:pt x="1407036" y="4433872"/>
                  <a:pt x="1368886" y="4367648"/>
                  <a:pt x="1350170" y="4292066"/>
                </a:cubicBezTo>
                <a:cubicBezTo>
                  <a:pt x="1342252" y="4258954"/>
                  <a:pt x="1329295" y="4226563"/>
                  <a:pt x="1291864" y="4212886"/>
                </a:cubicBezTo>
                <a:cubicBezTo>
                  <a:pt x="1276748" y="4243118"/>
                  <a:pt x="1261632" y="4271911"/>
                  <a:pt x="1245075" y="4303584"/>
                </a:cubicBezTo>
                <a:cubicBezTo>
                  <a:pt x="1243636" y="4292066"/>
                  <a:pt x="1242917" y="4284148"/>
                  <a:pt x="1241476" y="4274791"/>
                </a:cubicBezTo>
                <a:lnTo>
                  <a:pt x="1189649" y="4274791"/>
                </a:lnTo>
                <a:cubicBezTo>
                  <a:pt x="1206206" y="4262553"/>
                  <a:pt x="1215563" y="4254635"/>
                  <a:pt x="1226360" y="4248156"/>
                </a:cubicBezTo>
                <a:cubicBezTo>
                  <a:pt x="1255153" y="4231601"/>
                  <a:pt x="1235717" y="4204247"/>
                  <a:pt x="1241476" y="4182652"/>
                </a:cubicBezTo>
                <a:cubicBezTo>
                  <a:pt x="1242196" y="4179053"/>
                  <a:pt x="1224921" y="4167536"/>
                  <a:pt x="1214843" y="4164656"/>
                </a:cubicBezTo>
                <a:cubicBezTo>
                  <a:pt x="1166615" y="4151700"/>
                  <a:pt x="1127744" y="4126506"/>
                  <a:pt x="1096071" y="4088356"/>
                </a:cubicBezTo>
                <a:cubicBezTo>
                  <a:pt x="1082395" y="4071799"/>
                  <a:pt x="1065839" y="4058842"/>
                  <a:pt x="1050723" y="4043727"/>
                </a:cubicBezTo>
                <a:cubicBezTo>
                  <a:pt x="1046404" y="4039407"/>
                  <a:pt x="1039925" y="4035088"/>
                  <a:pt x="1038486" y="4029329"/>
                </a:cubicBezTo>
                <a:cubicBezTo>
                  <a:pt x="1026969" y="3987580"/>
                  <a:pt x="1015452" y="3945111"/>
                  <a:pt x="1004653" y="3903360"/>
                </a:cubicBezTo>
                <a:cubicBezTo>
                  <a:pt x="1003934" y="3899761"/>
                  <a:pt x="1003214" y="3891843"/>
                  <a:pt x="1005374" y="3890404"/>
                </a:cubicBezTo>
                <a:cubicBezTo>
                  <a:pt x="1026969" y="3874567"/>
                  <a:pt x="1012572" y="3855852"/>
                  <a:pt x="1010412" y="3838575"/>
                </a:cubicBezTo>
                <a:cubicBezTo>
                  <a:pt x="1007533" y="3818421"/>
                  <a:pt x="1001775" y="3798986"/>
                  <a:pt x="1001054" y="3778830"/>
                </a:cubicBezTo>
                <a:cubicBezTo>
                  <a:pt x="998176" y="3674456"/>
                  <a:pt x="996735" y="3569361"/>
                  <a:pt x="993857" y="3464986"/>
                </a:cubicBezTo>
                <a:cubicBezTo>
                  <a:pt x="992417" y="3398762"/>
                  <a:pt x="993857" y="3331818"/>
                  <a:pt x="982340" y="3267034"/>
                </a:cubicBezTo>
                <a:cubicBezTo>
                  <a:pt x="966503" y="3176337"/>
                  <a:pt x="970822" y="3087078"/>
                  <a:pt x="983779" y="2997818"/>
                </a:cubicBezTo>
                <a:cubicBezTo>
                  <a:pt x="993136" y="2930876"/>
                  <a:pt x="1016891" y="2914320"/>
                  <a:pt x="1026248" y="2847376"/>
                </a:cubicBezTo>
                <a:cubicBezTo>
                  <a:pt x="1029128" y="2825060"/>
                  <a:pt x="1018330" y="2749479"/>
                  <a:pt x="1019050" y="2730043"/>
                </a:cubicBezTo>
                <a:cubicBezTo>
                  <a:pt x="1024089" y="2632867"/>
                  <a:pt x="1067279" y="2655182"/>
                  <a:pt x="1075917" y="2604794"/>
                </a:cubicBezTo>
                <a:cubicBezTo>
                  <a:pt x="1085993" y="2545768"/>
                  <a:pt x="1035606" y="2406843"/>
                  <a:pt x="1093193" y="2327662"/>
                </a:cubicBezTo>
                <a:cubicBezTo>
                  <a:pt x="1101830" y="2313265"/>
                  <a:pt x="1114067" y="2295269"/>
                  <a:pt x="1127024" y="2277274"/>
                </a:cubicBezTo>
                <a:cubicBezTo>
                  <a:pt x="1139261" y="2257839"/>
                  <a:pt x="1152218" y="2234084"/>
                  <a:pt x="1162296" y="2199533"/>
                </a:cubicBezTo>
                <a:cubicBezTo>
                  <a:pt x="1167334" y="2180817"/>
                  <a:pt x="1173092" y="2164261"/>
                  <a:pt x="1181731" y="2149864"/>
                </a:cubicBezTo>
                <a:cubicBezTo>
                  <a:pt x="1189649" y="2135469"/>
                  <a:pt x="1198286" y="2125391"/>
                  <a:pt x="1234278" y="2121792"/>
                </a:cubicBezTo>
                <a:cubicBezTo>
                  <a:pt x="1187489" y="2140507"/>
                  <a:pt x="1186050" y="2218248"/>
                  <a:pt x="1200447" y="2285192"/>
                </a:cubicBezTo>
                <a:cubicBezTo>
                  <a:pt x="1207645" y="2270795"/>
                  <a:pt x="1206206" y="2239843"/>
                  <a:pt x="1224200" y="2232645"/>
                </a:cubicBezTo>
                <a:cubicBezTo>
                  <a:pt x="1217003" y="2283033"/>
                  <a:pt x="1222041" y="2342778"/>
                  <a:pt x="1222041" y="2393166"/>
                </a:cubicBezTo>
                <a:cubicBezTo>
                  <a:pt x="1229240" y="2364373"/>
                  <a:pt x="1227080" y="2329822"/>
                  <a:pt x="1241476" y="2306786"/>
                </a:cubicBezTo>
                <a:cubicBezTo>
                  <a:pt x="1230679" y="2339179"/>
                  <a:pt x="1247236" y="2422679"/>
                  <a:pt x="1248675" y="2439234"/>
                </a:cubicBezTo>
                <a:cubicBezTo>
                  <a:pt x="1249394" y="2481704"/>
                  <a:pt x="1324257" y="2364373"/>
                  <a:pt x="1304822" y="2396765"/>
                </a:cubicBezTo>
                <a:cubicBezTo>
                  <a:pt x="1274588" y="2447152"/>
                  <a:pt x="1286105" y="2441394"/>
                  <a:pt x="1278189" y="2479544"/>
                </a:cubicBezTo>
                <a:cubicBezTo>
                  <a:pt x="1274949" y="2496821"/>
                  <a:pt x="1288715" y="2469962"/>
                  <a:pt x="1304911" y="2458489"/>
                </a:cubicBezTo>
                <a:lnTo>
                  <a:pt x="1312322" y="2456626"/>
                </a:lnTo>
                <a:lnTo>
                  <a:pt x="1314187" y="2453197"/>
                </a:lnTo>
                <a:cubicBezTo>
                  <a:pt x="1316293" y="2451482"/>
                  <a:pt x="1318677" y="2451651"/>
                  <a:pt x="1321377" y="2454350"/>
                </a:cubicBezTo>
                <a:lnTo>
                  <a:pt x="1312322" y="2456626"/>
                </a:lnTo>
                <a:lnTo>
                  <a:pt x="1308667" y="2463348"/>
                </a:lnTo>
                <a:cubicBezTo>
                  <a:pt x="1302324" y="2482693"/>
                  <a:pt x="1299850" y="2521834"/>
                  <a:pt x="1298905" y="2539380"/>
                </a:cubicBezTo>
                <a:lnTo>
                  <a:pt x="1298569" y="2545585"/>
                </a:lnTo>
                <a:lnTo>
                  <a:pt x="1308600" y="2601285"/>
                </a:lnTo>
                <a:cubicBezTo>
                  <a:pt x="1312919" y="2620450"/>
                  <a:pt x="1319217" y="2638986"/>
                  <a:pt x="1330734" y="2654462"/>
                </a:cubicBezTo>
                <a:cubicBezTo>
                  <a:pt x="1339373" y="2667420"/>
                  <a:pt x="1345132" y="2681096"/>
                  <a:pt x="1348731" y="2691173"/>
                </a:cubicBezTo>
                <a:cubicBezTo>
                  <a:pt x="1369605" y="2753078"/>
                  <a:pt x="1335054" y="2778992"/>
                  <a:pt x="1327856" y="2843777"/>
                </a:cubicBezTo>
                <a:cubicBezTo>
                  <a:pt x="1327136" y="2847376"/>
                  <a:pt x="1376804" y="2766036"/>
                  <a:pt x="1378244" y="2773954"/>
                </a:cubicBezTo>
                <a:cubicBezTo>
                  <a:pt x="1347291" y="2814984"/>
                  <a:pt x="1339373" y="2843777"/>
                  <a:pt x="1340812" y="2868971"/>
                </a:cubicBezTo>
                <a:cubicBezTo>
                  <a:pt x="1341533" y="2879767"/>
                  <a:pt x="1342972" y="2845216"/>
                  <a:pt x="1378244" y="2827940"/>
                </a:cubicBezTo>
                <a:cubicBezTo>
                  <a:pt x="1365287" y="2892725"/>
                  <a:pt x="1401998" y="2897763"/>
                  <a:pt x="1390481" y="2922957"/>
                </a:cubicBezTo>
                <a:cubicBezTo>
                  <a:pt x="1370325" y="2966866"/>
                  <a:pt x="1351611" y="2949590"/>
                  <a:pt x="1352329" y="3053965"/>
                </a:cubicBezTo>
                <a:cubicBezTo>
                  <a:pt x="1352329" y="3087078"/>
                  <a:pt x="1373206" y="3102194"/>
                  <a:pt x="1377523" y="3123789"/>
                </a:cubicBezTo>
                <a:cubicBezTo>
                  <a:pt x="1384723" y="3159060"/>
                  <a:pt x="1380403" y="3218086"/>
                  <a:pt x="1361687" y="3244000"/>
                </a:cubicBezTo>
                <a:cubicBezTo>
                  <a:pt x="1354489" y="3253358"/>
                  <a:pt x="1349451" y="3269913"/>
                  <a:pt x="1351611" y="3281430"/>
                </a:cubicBezTo>
                <a:cubicBezTo>
                  <a:pt x="1362407" y="3331099"/>
                  <a:pt x="1348731" y="3374289"/>
                  <a:pt x="1324976" y="3416038"/>
                </a:cubicBezTo>
                <a:cubicBezTo>
                  <a:pt x="1314898" y="3434753"/>
                  <a:pt x="1302662" y="3452749"/>
                  <a:pt x="1298343" y="3472905"/>
                </a:cubicBezTo>
                <a:cubicBezTo>
                  <a:pt x="1282506" y="3546327"/>
                  <a:pt x="1267390" y="3619749"/>
                  <a:pt x="1255153" y="3693891"/>
                </a:cubicBezTo>
                <a:cubicBezTo>
                  <a:pt x="1237877" y="3797546"/>
                  <a:pt x="1231400" y="3902640"/>
                  <a:pt x="1257312" y="4006295"/>
                </a:cubicBezTo>
                <a:cubicBezTo>
                  <a:pt x="1278189" y="4090515"/>
                  <a:pt x="1286826" y="4076839"/>
                  <a:pt x="1362407" y="4097713"/>
                </a:cubicBezTo>
                <a:cubicBezTo>
                  <a:pt x="1372485" y="4075398"/>
                  <a:pt x="1384723" y="4053805"/>
                  <a:pt x="1392639" y="4030769"/>
                </a:cubicBezTo>
                <a:cubicBezTo>
                  <a:pt x="1398399" y="4014213"/>
                  <a:pt x="1402717" y="3996217"/>
                  <a:pt x="1399839" y="3979662"/>
                </a:cubicBezTo>
                <a:cubicBezTo>
                  <a:pt x="1376804" y="3832098"/>
                  <a:pt x="1432230" y="3716925"/>
                  <a:pt x="1542363" y="3623347"/>
                </a:cubicBezTo>
                <a:cubicBezTo>
                  <a:pt x="1580515" y="3591676"/>
                  <a:pt x="1622985" y="3568642"/>
                  <a:pt x="1674812" y="3567201"/>
                </a:cubicBezTo>
                <a:cubicBezTo>
                  <a:pt x="1681291" y="3567201"/>
                  <a:pt x="1689209" y="3565762"/>
                  <a:pt x="1692808" y="3561443"/>
                </a:cubicBezTo>
                <a:cubicBezTo>
                  <a:pt x="1723760" y="3528331"/>
                  <a:pt x="1756872" y="3539848"/>
                  <a:pt x="1792144" y="3553524"/>
                </a:cubicBezTo>
                <a:cubicBezTo>
                  <a:pt x="1803661" y="3557844"/>
                  <a:pt x="1830294" y="3553524"/>
                  <a:pt x="1832454" y="3547047"/>
                </a:cubicBezTo>
                <a:cubicBezTo>
                  <a:pt x="1839652" y="3526171"/>
                  <a:pt x="1843251" y="3502418"/>
                  <a:pt x="1840372" y="3480102"/>
                </a:cubicBezTo>
                <a:cubicBezTo>
                  <a:pt x="1827416" y="3374289"/>
                  <a:pt x="1765511" y="3275671"/>
                  <a:pt x="1737437" y="3207289"/>
                </a:cubicBezTo>
                <a:cubicBezTo>
                  <a:pt x="1716562" y="3156901"/>
                  <a:pt x="1705764" y="3103634"/>
                  <a:pt x="1718722" y="3048206"/>
                </a:cubicBezTo>
                <a:cubicBezTo>
                  <a:pt x="1730239" y="2999978"/>
                  <a:pt x="1735278" y="2951570"/>
                  <a:pt x="1736537" y="2902982"/>
                </a:cubicBezTo>
                <a:lnTo>
                  <a:pt x="1735482" y="2871199"/>
                </a:lnTo>
                <a:lnTo>
                  <a:pt x="626935" y="1037208"/>
                </a:lnTo>
                <a:lnTo>
                  <a:pt x="622696" y="1033684"/>
                </a:lnTo>
                <a:cubicBezTo>
                  <a:pt x="615767" y="1027836"/>
                  <a:pt x="608749" y="1022617"/>
                  <a:pt x="600831" y="1019737"/>
                </a:cubicBezTo>
                <a:cubicBezTo>
                  <a:pt x="572758" y="1009659"/>
                  <a:pt x="538207" y="992385"/>
                  <a:pt x="519491" y="960713"/>
                </a:cubicBezTo>
                <a:cubicBezTo>
                  <a:pt x="518051" y="959272"/>
                  <a:pt x="513732" y="957832"/>
                  <a:pt x="511572" y="958553"/>
                </a:cubicBezTo>
                <a:cubicBezTo>
                  <a:pt x="482059" y="970070"/>
                  <a:pt x="461185" y="948475"/>
                  <a:pt x="435991" y="941277"/>
                </a:cubicBezTo>
                <a:cubicBezTo>
                  <a:pt x="329817" y="911405"/>
                  <a:pt x="227422" y="879192"/>
                  <a:pt x="124846" y="847430"/>
                </a:cubicBezTo>
                <a:lnTo>
                  <a:pt x="0" y="8109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raphic 264">
            <a:extLst>
              <a:ext uri="{FF2B5EF4-FFF2-40B4-BE49-F238E27FC236}">
                <a16:creationId xmlns:a16="http://schemas.microsoft.com/office/drawing/2014/main" id="{38D4708A-9986-4A62-97A7-97A4CB694195}"/>
              </a:ext>
            </a:extLst>
          </p:cNvPr>
          <p:cNvSpPr/>
          <p:nvPr/>
        </p:nvSpPr>
        <p:spPr>
          <a:xfrm>
            <a:off x="4573335" y="114202"/>
            <a:ext cx="7068690" cy="6629596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chemeClr val="bg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EEF5C-9A6F-4CE6-AF5C-0182E96FFC57}"/>
              </a:ext>
            </a:extLst>
          </p:cNvPr>
          <p:cNvSpPr/>
          <p:nvPr/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C0F58-5740-4D77-BEB9-66A7B83E40BF}"/>
              </a:ext>
            </a:extLst>
          </p:cNvPr>
          <p:cNvSpPr/>
          <p:nvPr/>
        </p:nvSpPr>
        <p:spPr>
          <a:xfrm rot="10800000" flipV="1">
            <a:off x="10212308" y="3582778"/>
            <a:ext cx="1979691" cy="32752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3132B1-05AC-4315-A1BA-F9B7BAC6678E}"/>
              </a:ext>
            </a:extLst>
          </p:cNvPr>
          <p:cNvSpPr/>
          <p:nvPr/>
        </p:nvSpPr>
        <p:spPr>
          <a:xfrm flipV="1">
            <a:off x="8050915" y="114202"/>
            <a:ext cx="2805423" cy="6545785"/>
          </a:xfrm>
          <a:custGeom>
            <a:avLst/>
            <a:gdLst>
              <a:gd name="connsiteX0" fmla="*/ 626935 w 2805423"/>
              <a:gd name="connsiteY0" fmla="*/ 839200 h 6545785"/>
              <a:gd name="connsiteX1" fmla="*/ 124829 w 2805423"/>
              <a:gd name="connsiteY1" fmla="*/ 8510 h 6545785"/>
              <a:gd name="connsiteX2" fmla="*/ 0 w 2805423"/>
              <a:gd name="connsiteY2" fmla="*/ 0 h 6545785"/>
              <a:gd name="connsiteX3" fmla="*/ 0 w 2805423"/>
              <a:gd name="connsiteY3" fmla="*/ 612975 h 6545785"/>
              <a:gd name="connsiteX4" fmla="*/ 124847 w 2805423"/>
              <a:gd name="connsiteY4" fmla="*/ 649422 h 6545785"/>
              <a:gd name="connsiteX5" fmla="*/ 435991 w 2805423"/>
              <a:gd name="connsiteY5" fmla="*/ 743269 h 6545785"/>
              <a:gd name="connsiteX6" fmla="*/ 511572 w 2805423"/>
              <a:gd name="connsiteY6" fmla="*/ 760545 h 6545785"/>
              <a:gd name="connsiteX7" fmla="*/ 519491 w 2805423"/>
              <a:gd name="connsiteY7" fmla="*/ 762705 h 6545785"/>
              <a:gd name="connsiteX8" fmla="*/ 600831 w 2805423"/>
              <a:gd name="connsiteY8" fmla="*/ 821729 h 6545785"/>
              <a:gd name="connsiteX9" fmla="*/ 622696 w 2805423"/>
              <a:gd name="connsiteY9" fmla="*/ 835676 h 6545785"/>
              <a:gd name="connsiteX10" fmla="*/ 1312322 w 2805423"/>
              <a:gd name="connsiteY10" fmla="*/ 2258618 h 6545785"/>
              <a:gd name="connsiteX11" fmla="*/ 1321377 w 2805423"/>
              <a:gd name="connsiteY11" fmla="*/ 2256342 h 6545785"/>
              <a:gd name="connsiteX12" fmla="*/ 1314187 w 2805423"/>
              <a:gd name="connsiteY12" fmla="*/ 2255189 h 6545785"/>
              <a:gd name="connsiteX13" fmla="*/ 2274426 w 2805423"/>
              <a:gd name="connsiteY13" fmla="*/ 6545785 h 6545785"/>
              <a:gd name="connsiteX14" fmla="*/ 2329134 w 2805423"/>
              <a:gd name="connsiteY14" fmla="*/ 6482441 h 6545785"/>
              <a:gd name="connsiteX15" fmla="*/ 2360086 w 2805423"/>
              <a:gd name="connsiteY15" fmla="*/ 6296006 h 6545785"/>
              <a:gd name="connsiteX16" fmla="*/ 2372324 w 2805423"/>
              <a:gd name="connsiteY16" fmla="*/ 6254976 h 6545785"/>
              <a:gd name="connsiteX17" fmla="*/ 2373763 w 2805423"/>
              <a:gd name="connsiteY17" fmla="*/ 6324799 h 6545785"/>
              <a:gd name="connsiteX18" fmla="*/ 2362966 w 2805423"/>
              <a:gd name="connsiteY18" fmla="*/ 6456527 h 6545785"/>
              <a:gd name="connsiteX19" fmla="*/ 2397517 w 2805423"/>
              <a:gd name="connsiteY19" fmla="*/ 6514833 h 6545785"/>
              <a:gd name="connsiteX20" fmla="*/ 2451504 w 2805423"/>
              <a:gd name="connsiteY20" fmla="*/ 6453646 h 6545785"/>
              <a:gd name="connsiteX21" fmla="*/ 2484616 w 2805423"/>
              <a:gd name="connsiteY21" fmla="*/ 6169316 h 6545785"/>
              <a:gd name="connsiteX22" fmla="*/ 2490375 w 2805423"/>
              <a:gd name="connsiteY22" fmla="*/ 6127565 h 6545785"/>
              <a:gd name="connsiteX23" fmla="*/ 2529966 w 2805423"/>
              <a:gd name="connsiteY23" fmla="*/ 6363669 h 6545785"/>
              <a:gd name="connsiteX24" fmla="*/ 2569555 w 2805423"/>
              <a:gd name="connsiteY24" fmla="*/ 6398221 h 6545785"/>
              <a:gd name="connsiteX25" fmla="*/ 2594030 w 2805423"/>
              <a:gd name="connsiteY25" fmla="*/ 6367268 h 6545785"/>
              <a:gd name="connsiteX26" fmla="*/ 2592589 w 2805423"/>
              <a:gd name="connsiteY26" fmla="*/ 6262173 h 6545785"/>
              <a:gd name="connsiteX27" fmla="*/ 2591871 w 2805423"/>
              <a:gd name="connsiteY27" fmla="*/ 6066381 h 6545785"/>
              <a:gd name="connsiteX28" fmla="*/ 2573154 w 2805423"/>
              <a:gd name="connsiteY28" fmla="*/ 5759015 h 6545785"/>
              <a:gd name="connsiteX29" fmla="*/ 2574595 w 2805423"/>
              <a:gd name="connsiteY29" fmla="*/ 5663998 h 6545785"/>
              <a:gd name="connsiteX30" fmla="*/ 2707042 w 2805423"/>
              <a:gd name="connsiteY30" fmla="*/ 5139246 h 6545785"/>
              <a:gd name="connsiteX31" fmla="*/ 2799180 w 2805423"/>
              <a:gd name="connsiteY31" fmla="*/ 4654082 h 6545785"/>
              <a:gd name="connsiteX32" fmla="*/ 2789823 w 2805423"/>
              <a:gd name="connsiteY32" fmla="*/ 4499320 h 6545785"/>
              <a:gd name="connsiteX33" fmla="*/ 2761749 w 2805423"/>
              <a:gd name="connsiteY33" fmla="*/ 4371191 h 6545785"/>
              <a:gd name="connsiteX34" fmla="*/ 2761730 w 2805423"/>
              <a:gd name="connsiteY34" fmla="*/ 4371028 h 6545785"/>
              <a:gd name="connsiteX35" fmla="*/ 1735482 w 2805423"/>
              <a:gd name="connsiteY35" fmla="*/ 2673191 h 6545785"/>
              <a:gd name="connsiteX36" fmla="*/ 1736537 w 2805423"/>
              <a:gd name="connsiteY36" fmla="*/ 2704974 h 6545785"/>
              <a:gd name="connsiteX37" fmla="*/ 1718722 w 2805423"/>
              <a:gd name="connsiteY37" fmla="*/ 2850198 h 6545785"/>
              <a:gd name="connsiteX38" fmla="*/ 1737437 w 2805423"/>
              <a:gd name="connsiteY38" fmla="*/ 3009281 h 6545785"/>
              <a:gd name="connsiteX39" fmla="*/ 1840372 w 2805423"/>
              <a:gd name="connsiteY39" fmla="*/ 3282094 h 6545785"/>
              <a:gd name="connsiteX40" fmla="*/ 1832454 w 2805423"/>
              <a:gd name="connsiteY40" fmla="*/ 3349039 h 6545785"/>
              <a:gd name="connsiteX41" fmla="*/ 1792144 w 2805423"/>
              <a:gd name="connsiteY41" fmla="*/ 3355516 h 6545785"/>
              <a:gd name="connsiteX42" fmla="*/ 1692808 w 2805423"/>
              <a:gd name="connsiteY42" fmla="*/ 3363435 h 6545785"/>
              <a:gd name="connsiteX43" fmla="*/ 1674812 w 2805423"/>
              <a:gd name="connsiteY43" fmla="*/ 3369193 h 6545785"/>
              <a:gd name="connsiteX44" fmla="*/ 1542363 w 2805423"/>
              <a:gd name="connsiteY44" fmla="*/ 3425339 h 6545785"/>
              <a:gd name="connsiteX45" fmla="*/ 1399839 w 2805423"/>
              <a:gd name="connsiteY45" fmla="*/ 3781654 h 6545785"/>
              <a:gd name="connsiteX46" fmla="*/ 1392639 w 2805423"/>
              <a:gd name="connsiteY46" fmla="*/ 3832761 h 6545785"/>
              <a:gd name="connsiteX47" fmla="*/ 1362407 w 2805423"/>
              <a:gd name="connsiteY47" fmla="*/ 3899705 h 6545785"/>
              <a:gd name="connsiteX48" fmla="*/ 1257312 w 2805423"/>
              <a:gd name="connsiteY48" fmla="*/ 3808287 h 6545785"/>
              <a:gd name="connsiteX49" fmla="*/ 1255153 w 2805423"/>
              <a:gd name="connsiteY49" fmla="*/ 3495883 h 6545785"/>
              <a:gd name="connsiteX50" fmla="*/ 1298343 w 2805423"/>
              <a:gd name="connsiteY50" fmla="*/ 3274897 h 6545785"/>
              <a:gd name="connsiteX51" fmla="*/ 1324976 w 2805423"/>
              <a:gd name="connsiteY51" fmla="*/ 3218030 h 6545785"/>
              <a:gd name="connsiteX52" fmla="*/ 1351611 w 2805423"/>
              <a:gd name="connsiteY52" fmla="*/ 3083422 h 6545785"/>
              <a:gd name="connsiteX53" fmla="*/ 1361687 w 2805423"/>
              <a:gd name="connsiteY53" fmla="*/ 3045992 h 6545785"/>
              <a:gd name="connsiteX54" fmla="*/ 1377523 w 2805423"/>
              <a:gd name="connsiteY54" fmla="*/ 2925781 h 6545785"/>
              <a:gd name="connsiteX55" fmla="*/ 1352329 w 2805423"/>
              <a:gd name="connsiteY55" fmla="*/ 2855957 h 6545785"/>
              <a:gd name="connsiteX56" fmla="*/ 1390481 w 2805423"/>
              <a:gd name="connsiteY56" fmla="*/ 2724949 h 6545785"/>
              <a:gd name="connsiteX57" fmla="*/ 1378244 w 2805423"/>
              <a:gd name="connsiteY57" fmla="*/ 2629932 h 6545785"/>
              <a:gd name="connsiteX58" fmla="*/ 1340812 w 2805423"/>
              <a:gd name="connsiteY58" fmla="*/ 2670963 h 6545785"/>
              <a:gd name="connsiteX59" fmla="*/ 1378244 w 2805423"/>
              <a:gd name="connsiteY59" fmla="*/ 2575946 h 6545785"/>
              <a:gd name="connsiteX60" fmla="*/ 1327856 w 2805423"/>
              <a:gd name="connsiteY60" fmla="*/ 2645769 h 6545785"/>
              <a:gd name="connsiteX61" fmla="*/ 1348731 w 2805423"/>
              <a:gd name="connsiteY61" fmla="*/ 2493165 h 6545785"/>
              <a:gd name="connsiteX62" fmla="*/ 1330734 w 2805423"/>
              <a:gd name="connsiteY62" fmla="*/ 2456454 h 6545785"/>
              <a:gd name="connsiteX63" fmla="*/ 1308600 w 2805423"/>
              <a:gd name="connsiteY63" fmla="*/ 2403277 h 6545785"/>
              <a:gd name="connsiteX64" fmla="*/ 1298569 w 2805423"/>
              <a:gd name="connsiteY64" fmla="*/ 2347577 h 6545785"/>
              <a:gd name="connsiteX65" fmla="*/ 1298447 w 2805423"/>
              <a:gd name="connsiteY65" fmla="*/ 2349835 h 6545785"/>
              <a:gd name="connsiteX66" fmla="*/ 1298343 w 2805423"/>
              <a:gd name="connsiteY66" fmla="*/ 2346321 h 6545785"/>
              <a:gd name="connsiteX67" fmla="*/ 1298569 w 2805423"/>
              <a:gd name="connsiteY67" fmla="*/ 2347577 h 6545785"/>
              <a:gd name="connsiteX68" fmla="*/ 1298905 w 2805423"/>
              <a:gd name="connsiteY68" fmla="*/ 2341372 h 6545785"/>
              <a:gd name="connsiteX69" fmla="*/ 1308667 w 2805423"/>
              <a:gd name="connsiteY69" fmla="*/ 2265340 h 6545785"/>
              <a:gd name="connsiteX70" fmla="*/ 1312322 w 2805423"/>
              <a:gd name="connsiteY70" fmla="*/ 2258618 h 6545785"/>
              <a:gd name="connsiteX71" fmla="*/ 1304911 w 2805423"/>
              <a:gd name="connsiteY71" fmla="*/ 2260482 h 6545785"/>
              <a:gd name="connsiteX72" fmla="*/ 1278189 w 2805423"/>
              <a:gd name="connsiteY72" fmla="*/ 2281536 h 6545785"/>
              <a:gd name="connsiteX73" fmla="*/ 1304822 w 2805423"/>
              <a:gd name="connsiteY73" fmla="*/ 2198757 h 6545785"/>
              <a:gd name="connsiteX74" fmla="*/ 1248675 w 2805423"/>
              <a:gd name="connsiteY74" fmla="*/ 2241226 h 6545785"/>
              <a:gd name="connsiteX75" fmla="*/ 1241476 w 2805423"/>
              <a:gd name="connsiteY75" fmla="*/ 2108778 h 6545785"/>
              <a:gd name="connsiteX76" fmla="*/ 1222041 w 2805423"/>
              <a:gd name="connsiteY76" fmla="*/ 2195158 h 6545785"/>
              <a:gd name="connsiteX77" fmla="*/ 1224200 w 2805423"/>
              <a:gd name="connsiteY77" fmla="*/ 2034637 h 6545785"/>
              <a:gd name="connsiteX78" fmla="*/ 1200447 w 2805423"/>
              <a:gd name="connsiteY78" fmla="*/ 2087184 h 6545785"/>
              <a:gd name="connsiteX79" fmla="*/ 1234278 w 2805423"/>
              <a:gd name="connsiteY79" fmla="*/ 1923784 h 6545785"/>
              <a:gd name="connsiteX80" fmla="*/ 1181731 w 2805423"/>
              <a:gd name="connsiteY80" fmla="*/ 1951856 h 6545785"/>
              <a:gd name="connsiteX81" fmla="*/ 1162296 w 2805423"/>
              <a:gd name="connsiteY81" fmla="*/ 2001525 h 6545785"/>
              <a:gd name="connsiteX82" fmla="*/ 1127024 w 2805423"/>
              <a:gd name="connsiteY82" fmla="*/ 2079266 h 6545785"/>
              <a:gd name="connsiteX83" fmla="*/ 1093193 w 2805423"/>
              <a:gd name="connsiteY83" fmla="*/ 2129654 h 6545785"/>
              <a:gd name="connsiteX84" fmla="*/ 1075917 w 2805423"/>
              <a:gd name="connsiteY84" fmla="*/ 2406786 h 6545785"/>
              <a:gd name="connsiteX85" fmla="*/ 1019050 w 2805423"/>
              <a:gd name="connsiteY85" fmla="*/ 2532035 h 6545785"/>
              <a:gd name="connsiteX86" fmla="*/ 1026248 w 2805423"/>
              <a:gd name="connsiteY86" fmla="*/ 2649368 h 6545785"/>
              <a:gd name="connsiteX87" fmla="*/ 983779 w 2805423"/>
              <a:gd name="connsiteY87" fmla="*/ 2799810 h 6545785"/>
              <a:gd name="connsiteX88" fmla="*/ 982340 w 2805423"/>
              <a:gd name="connsiteY88" fmla="*/ 3069026 h 6545785"/>
              <a:gd name="connsiteX89" fmla="*/ 993857 w 2805423"/>
              <a:gd name="connsiteY89" fmla="*/ 3266978 h 6545785"/>
              <a:gd name="connsiteX90" fmla="*/ 1001054 w 2805423"/>
              <a:gd name="connsiteY90" fmla="*/ 3580822 h 6545785"/>
              <a:gd name="connsiteX91" fmla="*/ 1010412 w 2805423"/>
              <a:gd name="connsiteY91" fmla="*/ 3640567 h 6545785"/>
              <a:gd name="connsiteX92" fmla="*/ 1005374 w 2805423"/>
              <a:gd name="connsiteY92" fmla="*/ 3692396 h 6545785"/>
              <a:gd name="connsiteX93" fmla="*/ 1004653 w 2805423"/>
              <a:gd name="connsiteY93" fmla="*/ 3705352 h 6545785"/>
              <a:gd name="connsiteX94" fmla="*/ 1038486 w 2805423"/>
              <a:gd name="connsiteY94" fmla="*/ 3831321 h 6545785"/>
              <a:gd name="connsiteX95" fmla="*/ 1050723 w 2805423"/>
              <a:gd name="connsiteY95" fmla="*/ 3845718 h 6545785"/>
              <a:gd name="connsiteX96" fmla="*/ 1096071 w 2805423"/>
              <a:gd name="connsiteY96" fmla="*/ 3890348 h 6545785"/>
              <a:gd name="connsiteX97" fmla="*/ 1214843 w 2805423"/>
              <a:gd name="connsiteY97" fmla="*/ 3966648 h 6545785"/>
              <a:gd name="connsiteX98" fmla="*/ 1241476 w 2805423"/>
              <a:gd name="connsiteY98" fmla="*/ 3984644 h 6545785"/>
              <a:gd name="connsiteX99" fmla="*/ 1226360 w 2805423"/>
              <a:gd name="connsiteY99" fmla="*/ 4050148 h 6545785"/>
              <a:gd name="connsiteX100" fmla="*/ 1189649 w 2805423"/>
              <a:gd name="connsiteY100" fmla="*/ 4076783 h 6545785"/>
              <a:gd name="connsiteX101" fmla="*/ 1241476 w 2805423"/>
              <a:gd name="connsiteY101" fmla="*/ 4076783 h 6545785"/>
              <a:gd name="connsiteX102" fmla="*/ 1245075 w 2805423"/>
              <a:gd name="connsiteY102" fmla="*/ 4105576 h 6545785"/>
              <a:gd name="connsiteX103" fmla="*/ 1291864 w 2805423"/>
              <a:gd name="connsiteY103" fmla="*/ 4014878 h 6545785"/>
              <a:gd name="connsiteX104" fmla="*/ 1350170 w 2805423"/>
              <a:gd name="connsiteY104" fmla="*/ 4094058 h 6545785"/>
              <a:gd name="connsiteX105" fmla="*/ 1451666 w 2805423"/>
              <a:gd name="connsiteY105" fmla="*/ 4297769 h 6545785"/>
              <a:gd name="connsiteX106" fmla="*/ 1597791 w 2805423"/>
              <a:gd name="connsiteY106" fmla="*/ 4479166 h 6545785"/>
              <a:gd name="connsiteX107" fmla="*/ 1778467 w 2805423"/>
              <a:gd name="connsiteY107" fmla="*/ 4547548 h 6545785"/>
              <a:gd name="connsiteX108" fmla="*/ 1903716 w 2805423"/>
              <a:gd name="connsiteY108" fmla="*/ 4578500 h 6545785"/>
              <a:gd name="connsiteX109" fmla="*/ 2026087 w 2805423"/>
              <a:gd name="connsiteY109" fmla="*/ 4542510 h 6545785"/>
              <a:gd name="connsiteX110" fmla="*/ 2139820 w 2805423"/>
              <a:gd name="connsiteY110" fmla="*/ 4489242 h 6545785"/>
              <a:gd name="connsiteX111" fmla="*/ 2273708 w 2805423"/>
              <a:gd name="connsiteY111" fmla="*/ 4401423 h 6545785"/>
              <a:gd name="connsiteX112" fmla="*/ 2299620 w 2805423"/>
              <a:gd name="connsiteY112" fmla="*/ 4379109 h 6545785"/>
              <a:gd name="connsiteX113" fmla="*/ 2309698 w 2805423"/>
              <a:gd name="connsiteY113" fmla="*/ 4433816 h 6545785"/>
              <a:gd name="connsiteX114" fmla="*/ 2298181 w 2805423"/>
              <a:gd name="connsiteY114" fmla="*/ 4687194 h 6545785"/>
              <a:gd name="connsiteX115" fmla="*/ 2311858 w 2805423"/>
              <a:gd name="connsiteY115" fmla="*/ 5205469 h 6545785"/>
              <a:gd name="connsiteX116" fmla="*/ 2280905 w 2805423"/>
              <a:gd name="connsiteY116" fmla="*/ 5616490 h 6545785"/>
              <a:gd name="connsiteX117" fmla="*/ 2234837 w 2805423"/>
              <a:gd name="connsiteY117" fmla="*/ 5702869 h 6545785"/>
              <a:gd name="connsiteX118" fmla="*/ 2125423 w 2805423"/>
              <a:gd name="connsiteY118" fmla="*/ 5797886 h 6545785"/>
              <a:gd name="connsiteX119" fmla="*/ 2012410 w 2805423"/>
              <a:gd name="connsiteY119" fmla="*/ 6067820 h 6545785"/>
              <a:gd name="connsiteX120" fmla="*/ 1988657 w 2805423"/>
              <a:gd name="connsiteY120" fmla="*/ 6141963 h 6545785"/>
              <a:gd name="connsiteX121" fmla="*/ 2058478 w 2805423"/>
              <a:gd name="connsiteY121" fmla="*/ 6128286 h 6545785"/>
              <a:gd name="connsiteX122" fmla="*/ 2149178 w 2805423"/>
              <a:gd name="connsiteY122" fmla="*/ 5990079 h 6545785"/>
              <a:gd name="connsiteX123" fmla="*/ 2178691 w 2805423"/>
              <a:gd name="connsiteY123" fmla="*/ 5958408 h 6545785"/>
              <a:gd name="connsiteX124" fmla="*/ 2186609 w 2805423"/>
              <a:gd name="connsiteY124" fmla="*/ 6008075 h 6545785"/>
              <a:gd name="connsiteX125" fmla="*/ 2160695 w 2805423"/>
              <a:gd name="connsiteY125" fmla="*/ 6424135 h 6545785"/>
              <a:gd name="connsiteX126" fmla="*/ 2172212 w 2805423"/>
              <a:gd name="connsiteY126" fmla="*/ 6470924 h 6545785"/>
              <a:gd name="connsiteX127" fmla="*/ 2206763 w 2805423"/>
              <a:gd name="connsiteY127" fmla="*/ 6491078 h 6545785"/>
              <a:gd name="connsiteX128" fmla="*/ 2234117 w 2805423"/>
              <a:gd name="connsiteY128" fmla="*/ 6462285 h 6545785"/>
              <a:gd name="connsiteX129" fmla="*/ 2252113 w 2805423"/>
              <a:gd name="connsiteY129" fmla="*/ 6329837 h 6545785"/>
              <a:gd name="connsiteX130" fmla="*/ 2244913 w 2805423"/>
              <a:gd name="connsiteY130" fmla="*/ 6476682 h 6545785"/>
              <a:gd name="connsiteX131" fmla="*/ 2274426 w 2805423"/>
              <a:gd name="connsiteY131" fmla="*/ 6545785 h 654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805423" h="6545785">
                <a:moveTo>
                  <a:pt x="626935" y="839200"/>
                </a:moveTo>
                <a:lnTo>
                  <a:pt x="124829" y="8510"/>
                </a:lnTo>
                <a:lnTo>
                  <a:pt x="0" y="0"/>
                </a:lnTo>
                <a:lnTo>
                  <a:pt x="0" y="612975"/>
                </a:lnTo>
                <a:lnTo>
                  <a:pt x="124847" y="649422"/>
                </a:lnTo>
                <a:cubicBezTo>
                  <a:pt x="227422" y="681184"/>
                  <a:pt x="329817" y="713397"/>
                  <a:pt x="435991" y="743269"/>
                </a:cubicBezTo>
                <a:cubicBezTo>
                  <a:pt x="461185" y="750467"/>
                  <a:pt x="482059" y="772062"/>
                  <a:pt x="511572" y="760545"/>
                </a:cubicBezTo>
                <a:cubicBezTo>
                  <a:pt x="513732" y="759824"/>
                  <a:pt x="518051" y="761264"/>
                  <a:pt x="519491" y="762705"/>
                </a:cubicBezTo>
                <a:cubicBezTo>
                  <a:pt x="538207" y="794377"/>
                  <a:pt x="572758" y="811651"/>
                  <a:pt x="600831" y="821729"/>
                </a:cubicBezTo>
                <a:cubicBezTo>
                  <a:pt x="608749" y="824608"/>
                  <a:pt x="615767" y="829827"/>
                  <a:pt x="622696" y="835676"/>
                </a:cubicBezTo>
                <a:close/>
                <a:moveTo>
                  <a:pt x="1312322" y="2258618"/>
                </a:moveTo>
                <a:lnTo>
                  <a:pt x="1321377" y="2256342"/>
                </a:lnTo>
                <a:cubicBezTo>
                  <a:pt x="1318677" y="2253643"/>
                  <a:pt x="1316293" y="2253474"/>
                  <a:pt x="1314187" y="2255189"/>
                </a:cubicBezTo>
                <a:close/>
                <a:moveTo>
                  <a:pt x="2274426" y="6545785"/>
                </a:moveTo>
                <a:cubicBezTo>
                  <a:pt x="2320497" y="6545785"/>
                  <a:pt x="2324814" y="6504755"/>
                  <a:pt x="2329134" y="6482441"/>
                </a:cubicBezTo>
                <a:cubicBezTo>
                  <a:pt x="2341371" y="6420536"/>
                  <a:pt x="2350008" y="6358630"/>
                  <a:pt x="2360086" y="6296006"/>
                </a:cubicBezTo>
                <a:cubicBezTo>
                  <a:pt x="2362246" y="6302483"/>
                  <a:pt x="2364405" y="6273690"/>
                  <a:pt x="2372324" y="6254976"/>
                </a:cubicBezTo>
                <a:cubicBezTo>
                  <a:pt x="2375922" y="6298166"/>
                  <a:pt x="2374483" y="6315441"/>
                  <a:pt x="2373763" y="6324799"/>
                </a:cubicBezTo>
                <a:cubicBezTo>
                  <a:pt x="2370884" y="6368707"/>
                  <a:pt x="2366565" y="6412618"/>
                  <a:pt x="2362966" y="6456527"/>
                </a:cubicBezTo>
                <a:cubicBezTo>
                  <a:pt x="2361525" y="6477401"/>
                  <a:pt x="2368004" y="6509074"/>
                  <a:pt x="2397517" y="6514833"/>
                </a:cubicBezTo>
                <a:cubicBezTo>
                  <a:pt x="2430629" y="6521311"/>
                  <a:pt x="2442147" y="6485319"/>
                  <a:pt x="2451504" y="6453646"/>
                </a:cubicBezTo>
                <a:cubicBezTo>
                  <a:pt x="2454383" y="6444289"/>
                  <a:pt x="2474538" y="6259295"/>
                  <a:pt x="2484616" y="6169316"/>
                </a:cubicBezTo>
                <a:cubicBezTo>
                  <a:pt x="2486055" y="6154919"/>
                  <a:pt x="2488215" y="6141242"/>
                  <a:pt x="2490375" y="6127565"/>
                </a:cubicBezTo>
                <a:cubicBezTo>
                  <a:pt x="2496854" y="6131885"/>
                  <a:pt x="2529966" y="6356471"/>
                  <a:pt x="2529966" y="6363669"/>
                </a:cubicBezTo>
                <a:cubicBezTo>
                  <a:pt x="2529966" y="6374466"/>
                  <a:pt x="2539323" y="6401819"/>
                  <a:pt x="2569555" y="6398221"/>
                </a:cubicBezTo>
                <a:cubicBezTo>
                  <a:pt x="2579633" y="6396781"/>
                  <a:pt x="2592589" y="6378785"/>
                  <a:pt x="2594030" y="6367268"/>
                </a:cubicBezTo>
                <a:cubicBezTo>
                  <a:pt x="2596188" y="6332717"/>
                  <a:pt x="2593310" y="6297445"/>
                  <a:pt x="2592589" y="6262173"/>
                </a:cubicBezTo>
                <a:cubicBezTo>
                  <a:pt x="2591871" y="6196670"/>
                  <a:pt x="2585392" y="6131166"/>
                  <a:pt x="2591871" y="6066381"/>
                </a:cubicBezTo>
                <a:cubicBezTo>
                  <a:pt x="2602667" y="5962007"/>
                  <a:pt x="2594749" y="5860511"/>
                  <a:pt x="2573154" y="5759015"/>
                </a:cubicBezTo>
                <a:cubicBezTo>
                  <a:pt x="2565956" y="5726623"/>
                  <a:pt x="2565956" y="5696390"/>
                  <a:pt x="2574595" y="5663998"/>
                </a:cubicBezTo>
                <a:cubicBezTo>
                  <a:pt x="2619943" y="5489801"/>
                  <a:pt x="2667452" y="5315603"/>
                  <a:pt x="2707042" y="5139246"/>
                </a:cubicBezTo>
                <a:cubicBezTo>
                  <a:pt x="2743034" y="4978724"/>
                  <a:pt x="2768947" y="4816043"/>
                  <a:pt x="2799180" y="4654082"/>
                </a:cubicBezTo>
                <a:cubicBezTo>
                  <a:pt x="2809258" y="4601535"/>
                  <a:pt x="2807819" y="4551147"/>
                  <a:pt x="2789823" y="4499320"/>
                </a:cubicBezTo>
                <a:cubicBezTo>
                  <a:pt x="2775425" y="4458290"/>
                  <a:pt x="2769667" y="4414381"/>
                  <a:pt x="2761749" y="4371191"/>
                </a:cubicBezTo>
                <a:lnTo>
                  <a:pt x="2761730" y="4371028"/>
                </a:lnTo>
                <a:lnTo>
                  <a:pt x="1735482" y="2673191"/>
                </a:lnTo>
                <a:lnTo>
                  <a:pt x="1736537" y="2704974"/>
                </a:lnTo>
                <a:cubicBezTo>
                  <a:pt x="1735278" y="2753562"/>
                  <a:pt x="1730239" y="2801970"/>
                  <a:pt x="1718722" y="2850198"/>
                </a:cubicBezTo>
                <a:cubicBezTo>
                  <a:pt x="1705764" y="2905626"/>
                  <a:pt x="1716562" y="2958893"/>
                  <a:pt x="1737437" y="3009281"/>
                </a:cubicBezTo>
                <a:cubicBezTo>
                  <a:pt x="1765511" y="3077663"/>
                  <a:pt x="1827416" y="3176281"/>
                  <a:pt x="1840372" y="3282094"/>
                </a:cubicBezTo>
                <a:cubicBezTo>
                  <a:pt x="1843251" y="3304410"/>
                  <a:pt x="1839652" y="3328163"/>
                  <a:pt x="1832454" y="3349039"/>
                </a:cubicBezTo>
                <a:cubicBezTo>
                  <a:pt x="1830294" y="3355516"/>
                  <a:pt x="1803661" y="3359836"/>
                  <a:pt x="1792144" y="3355516"/>
                </a:cubicBezTo>
                <a:cubicBezTo>
                  <a:pt x="1756872" y="3341840"/>
                  <a:pt x="1723760" y="3330322"/>
                  <a:pt x="1692808" y="3363435"/>
                </a:cubicBezTo>
                <a:cubicBezTo>
                  <a:pt x="1689209" y="3367754"/>
                  <a:pt x="1681291" y="3369193"/>
                  <a:pt x="1674812" y="3369193"/>
                </a:cubicBezTo>
                <a:cubicBezTo>
                  <a:pt x="1622985" y="3370634"/>
                  <a:pt x="1580515" y="3393668"/>
                  <a:pt x="1542363" y="3425339"/>
                </a:cubicBezTo>
                <a:cubicBezTo>
                  <a:pt x="1432230" y="3518917"/>
                  <a:pt x="1376804" y="3634090"/>
                  <a:pt x="1399839" y="3781654"/>
                </a:cubicBezTo>
                <a:cubicBezTo>
                  <a:pt x="1402717" y="3798209"/>
                  <a:pt x="1398399" y="3816205"/>
                  <a:pt x="1392639" y="3832761"/>
                </a:cubicBezTo>
                <a:cubicBezTo>
                  <a:pt x="1384723" y="3855796"/>
                  <a:pt x="1372485" y="3877390"/>
                  <a:pt x="1362407" y="3899705"/>
                </a:cubicBezTo>
                <a:cubicBezTo>
                  <a:pt x="1286826" y="3878830"/>
                  <a:pt x="1278189" y="3892507"/>
                  <a:pt x="1257312" y="3808287"/>
                </a:cubicBezTo>
                <a:cubicBezTo>
                  <a:pt x="1231400" y="3704632"/>
                  <a:pt x="1237877" y="3599539"/>
                  <a:pt x="1255153" y="3495883"/>
                </a:cubicBezTo>
                <a:cubicBezTo>
                  <a:pt x="1267390" y="3421740"/>
                  <a:pt x="1282506" y="3348319"/>
                  <a:pt x="1298343" y="3274897"/>
                </a:cubicBezTo>
                <a:cubicBezTo>
                  <a:pt x="1302662" y="3254741"/>
                  <a:pt x="1314898" y="3236745"/>
                  <a:pt x="1324976" y="3218030"/>
                </a:cubicBezTo>
                <a:cubicBezTo>
                  <a:pt x="1348731" y="3176281"/>
                  <a:pt x="1362407" y="3133091"/>
                  <a:pt x="1351611" y="3083422"/>
                </a:cubicBezTo>
                <a:cubicBezTo>
                  <a:pt x="1349451" y="3071905"/>
                  <a:pt x="1354489" y="3055350"/>
                  <a:pt x="1361687" y="3045992"/>
                </a:cubicBezTo>
                <a:cubicBezTo>
                  <a:pt x="1380403" y="3020078"/>
                  <a:pt x="1384723" y="2961052"/>
                  <a:pt x="1377523" y="2925781"/>
                </a:cubicBezTo>
                <a:cubicBezTo>
                  <a:pt x="1373206" y="2904186"/>
                  <a:pt x="1352329" y="2889070"/>
                  <a:pt x="1352329" y="2855957"/>
                </a:cubicBezTo>
                <a:cubicBezTo>
                  <a:pt x="1351611" y="2751582"/>
                  <a:pt x="1370325" y="2768858"/>
                  <a:pt x="1390481" y="2724949"/>
                </a:cubicBezTo>
                <a:cubicBezTo>
                  <a:pt x="1401998" y="2699755"/>
                  <a:pt x="1365287" y="2694717"/>
                  <a:pt x="1378244" y="2629932"/>
                </a:cubicBezTo>
                <a:cubicBezTo>
                  <a:pt x="1342972" y="2647208"/>
                  <a:pt x="1341533" y="2681759"/>
                  <a:pt x="1340812" y="2670963"/>
                </a:cubicBezTo>
                <a:cubicBezTo>
                  <a:pt x="1339373" y="2645769"/>
                  <a:pt x="1347291" y="2616976"/>
                  <a:pt x="1378244" y="2575946"/>
                </a:cubicBezTo>
                <a:cubicBezTo>
                  <a:pt x="1376804" y="2568028"/>
                  <a:pt x="1327136" y="2649368"/>
                  <a:pt x="1327856" y="2645769"/>
                </a:cubicBezTo>
                <a:cubicBezTo>
                  <a:pt x="1335054" y="2580984"/>
                  <a:pt x="1369605" y="2555070"/>
                  <a:pt x="1348731" y="2493165"/>
                </a:cubicBezTo>
                <a:cubicBezTo>
                  <a:pt x="1345132" y="2483088"/>
                  <a:pt x="1339373" y="2469412"/>
                  <a:pt x="1330734" y="2456454"/>
                </a:cubicBezTo>
                <a:cubicBezTo>
                  <a:pt x="1319217" y="2440978"/>
                  <a:pt x="1312919" y="2422442"/>
                  <a:pt x="1308600" y="2403277"/>
                </a:cubicBezTo>
                <a:lnTo>
                  <a:pt x="1298569" y="2347577"/>
                </a:lnTo>
                <a:lnTo>
                  <a:pt x="1298447" y="2349835"/>
                </a:lnTo>
                <a:cubicBezTo>
                  <a:pt x="1298365" y="2350876"/>
                  <a:pt x="1298343" y="2349920"/>
                  <a:pt x="1298343" y="2346321"/>
                </a:cubicBezTo>
                <a:lnTo>
                  <a:pt x="1298569" y="2347577"/>
                </a:lnTo>
                <a:lnTo>
                  <a:pt x="1298905" y="2341372"/>
                </a:lnTo>
                <a:cubicBezTo>
                  <a:pt x="1299850" y="2323826"/>
                  <a:pt x="1302324" y="2284685"/>
                  <a:pt x="1308667" y="2265340"/>
                </a:cubicBezTo>
                <a:lnTo>
                  <a:pt x="1312322" y="2258618"/>
                </a:lnTo>
                <a:lnTo>
                  <a:pt x="1304911" y="2260482"/>
                </a:lnTo>
                <a:cubicBezTo>
                  <a:pt x="1288715" y="2271954"/>
                  <a:pt x="1274949" y="2298813"/>
                  <a:pt x="1278189" y="2281536"/>
                </a:cubicBezTo>
                <a:cubicBezTo>
                  <a:pt x="1286105" y="2243386"/>
                  <a:pt x="1274588" y="2249144"/>
                  <a:pt x="1304822" y="2198757"/>
                </a:cubicBezTo>
                <a:cubicBezTo>
                  <a:pt x="1324257" y="2166365"/>
                  <a:pt x="1249394" y="2283696"/>
                  <a:pt x="1248675" y="2241226"/>
                </a:cubicBezTo>
                <a:cubicBezTo>
                  <a:pt x="1247236" y="2224671"/>
                  <a:pt x="1230679" y="2141171"/>
                  <a:pt x="1241476" y="2108778"/>
                </a:cubicBezTo>
                <a:cubicBezTo>
                  <a:pt x="1227080" y="2131814"/>
                  <a:pt x="1229240" y="2166365"/>
                  <a:pt x="1222041" y="2195158"/>
                </a:cubicBezTo>
                <a:cubicBezTo>
                  <a:pt x="1222041" y="2144770"/>
                  <a:pt x="1217003" y="2085025"/>
                  <a:pt x="1224200" y="2034637"/>
                </a:cubicBezTo>
                <a:cubicBezTo>
                  <a:pt x="1206206" y="2041835"/>
                  <a:pt x="1207645" y="2072787"/>
                  <a:pt x="1200447" y="2087184"/>
                </a:cubicBezTo>
                <a:cubicBezTo>
                  <a:pt x="1186050" y="2020240"/>
                  <a:pt x="1187489" y="1942499"/>
                  <a:pt x="1234278" y="1923784"/>
                </a:cubicBezTo>
                <a:cubicBezTo>
                  <a:pt x="1198286" y="1927383"/>
                  <a:pt x="1189649" y="1937461"/>
                  <a:pt x="1181731" y="1951856"/>
                </a:cubicBezTo>
                <a:cubicBezTo>
                  <a:pt x="1173092" y="1966253"/>
                  <a:pt x="1167334" y="1982809"/>
                  <a:pt x="1162296" y="2001525"/>
                </a:cubicBezTo>
                <a:cubicBezTo>
                  <a:pt x="1152218" y="2036076"/>
                  <a:pt x="1139261" y="2059831"/>
                  <a:pt x="1127024" y="2079266"/>
                </a:cubicBezTo>
                <a:cubicBezTo>
                  <a:pt x="1114067" y="2097261"/>
                  <a:pt x="1101830" y="2115257"/>
                  <a:pt x="1093193" y="2129654"/>
                </a:cubicBezTo>
                <a:cubicBezTo>
                  <a:pt x="1035606" y="2208835"/>
                  <a:pt x="1085993" y="2347760"/>
                  <a:pt x="1075917" y="2406786"/>
                </a:cubicBezTo>
                <a:cubicBezTo>
                  <a:pt x="1067279" y="2457174"/>
                  <a:pt x="1024089" y="2434859"/>
                  <a:pt x="1019050" y="2532035"/>
                </a:cubicBezTo>
                <a:cubicBezTo>
                  <a:pt x="1018330" y="2551471"/>
                  <a:pt x="1029128" y="2627052"/>
                  <a:pt x="1026248" y="2649368"/>
                </a:cubicBezTo>
                <a:cubicBezTo>
                  <a:pt x="1016891" y="2716312"/>
                  <a:pt x="993136" y="2732868"/>
                  <a:pt x="983779" y="2799810"/>
                </a:cubicBezTo>
                <a:cubicBezTo>
                  <a:pt x="970822" y="2889070"/>
                  <a:pt x="966503" y="2978329"/>
                  <a:pt x="982340" y="3069026"/>
                </a:cubicBezTo>
                <a:cubicBezTo>
                  <a:pt x="993857" y="3133810"/>
                  <a:pt x="992417" y="3200754"/>
                  <a:pt x="993857" y="3266978"/>
                </a:cubicBezTo>
                <a:cubicBezTo>
                  <a:pt x="996735" y="3371353"/>
                  <a:pt x="998176" y="3476448"/>
                  <a:pt x="1001054" y="3580822"/>
                </a:cubicBezTo>
                <a:cubicBezTo>
                  <a:pt x="1001775" y="3600978"/>
                  <a:pt x="1007533" y="3620413"/>
                  <a:pt x="1010412" y="3640567"/>
                </a:cubicBezTo>
                <a:cubicBezTo>
                  <a:pt x="1012572" y="3657844"/>
                  <a:pt x="1026969" y="3676559"/>
                  <a:pt x="1005374" y="3692396"/>
                </a:cubicBezTo>
                <a:cubicBezTo>
                  <a:pt x="1003214" y="3693835"/>
                  <a:pt x="1003934" y="3701753"/>
                  <a:pt x="1004653" y="3705352"/>
                </a:cubicBezTo>
                <a:cubicBezTo>
                  <a:pt x="1015452" y="3747103"/>
                  <a:pt x="1026969" y="3789572"/>
                  <a:pt x="1038486" y="3831321"/>
                </a:cubicBezTo>
                <a:cubicBezTo>
                  <a:pt x="1039925" y="3837080"/>
                  <a:pt x="1046404" y="3841399"/>
                  <a:pt x="1050723" y="3845718"/>
                </a:cubicBezTo>
                <a:cubicBezTo>
                  <a:pt x="1065839" y="3860835"/>
                  <a:pt x="1082395" y="3873791"/>
                  <a:pt x="1096071" y="3890348"/>
                </a:cubicBezTo>
                <a:cubicBezTo>
                  <a:pt x="1127744" y="3928498"/>
                  <a:pt x="1166615" y="3953692"/>
                  <a:pt x="1214843" y="3966648"/>
                </a:cubicBezTo>
                <a:cubicBezTo>
                  <a:pt x="1224921" y="3969528"/>
                  <a:pt x="1242196" y="3981045"/>
                  <a:pt x="1241476" y="3984644"/>
                </a:cubicBezTo>
                <a:cubicBezTo>
                  <a:pt x="1235717" y="4006239"/>
                  <a:pt x="1255153" y="4033593"/>
                  <a:pt x="1226360" y="4050148"/>
                </a:cubicBezTo>
                <a:cubicBezTo>
                  <a:pt x="1215563" y="4056627"/>
                  <a:pt x="1206206" y="4064545"/>
                  <a:pt x="1189649" y="4076783"/>
                </a:cubicBezTo>
                <a:lnTo>
                  <a:pt x="1241476" y="4076783"/>
                </a:lnTo>
                <a:cubicBezTo>
                  <a:pt x="1242917" y="4086140"/>
                  <a:pt x="1243636" y="4094058"/>
                  <a:pt x="1245075" y="4105576"/>
                </a:cubicBezTo>
                <a:cubicBezTo>
                  <a:pt x="1261632" y="4073902"/>
                  <a:pt x="1276748" y="4045110"/>
                  <a:pt x="1291864" y="4014878"/>
                </a:cubicBezTo>
                <a:cubicBezTo>
                  <a:pt x="1329295" y="4028555"/>
                  <a:pt x="1342252" y="4060946"/>
                  <a:pt x="1350170" y="4094058"/>
                </a:cubicBezTo>
                <a:cubicBezTo>
                  <a:pt x="1368886" y="4169640"/>
                  <a:pt x="1407036" y="4235864"/>
                  <a:pt x="1451666" y="4297769"/>
                </a:cubicBezTo>
                <a:cubicBezTo>
                  <a:pt x="1504933" y="4372630"/>
                  <a:pt x="1522928" y="4424459"/>
                  <a:pt x="1597791" y="4479166"/>
                </a:cubicBezTo>
                <a:cubicBezTo>
                  <a:pt x="1651777" y="4518755"/>
                  <a:pt x="1711523" y="4542510"/>
                  <a:pt x="1778467" y="4547548"/>
                </a:cubicBezTo>
                <a:cubicBezTo>
                  <a:pt x="1821657" y="4550428"/>
                  <a:pt x="1863406" y="4559785"/>
                  <a:pt x="1903716" y="4578500"/>
                </a:cubicBezTo>
                <a:cubicBezTo>
                  <a:pt x="1954824" y="4602255"/>
                  <a:pt x="1996573" y="4590738"/>
                  <a:pt x="2026087" y="4542510"/>
                </a:cubicBezTo>
                <a:cubicBezTo>
                  <a:pt x="2047682" y="4507959"/>
                  <a:pt x="2101668" y="4505799"/>
                  <a:pt x="2139820" y="4489242"/>
                </a:cubicBezTo>
                <a:cubicBezTo>
                  <a:pt x="2173651" y="4474846"/>
                  <a:pt x="2244194" y="4424459"/>
                  <a:pt x="2273708" y="4401423"/>
                </a:cubicBezTo>
                <a:cubicBezTo>
                  <a:pt x="2280905" y="4395664"/>
                  <a:pt x="2287384" y="4389907"/>
                  <a:pt x="2299620" y="4379109"/>
                </a:cubicBezTo>
                <a:cubicBezTo>
                  <a:pt x="2303940" y="4400704"/>
                  <a:pt x="2310419" y="4417259"/>
                  <a:pt x="2309698" y="4433816"/>
                </a:cubicBezTo>
                <a:cubicBezTo>
                  <a:pt x="2306818" y="4518035"/>
                  <a:pt x="2303940" y="4602975"/>
                  <a:pt x="2298181" y="4687194"/>
                </a:cubicBezTo>
                <a:cubicBezTo>
                  <a:pt x="2285944" y="4860673"/>
                  <a:pt x="2297461" y="5033431"/>
                  <a:pt x="2311858" y="5205469"/>
                </a:cubicBezTo>
                <a:cubicBezTo>
                  <a:pt x="2323375" y="5337917"/>
                  <a:pt x="2298902" y="5484762"/>
                  <a:pt x="2280905" y="5616490"/>
                </a:cubicBezTo>
                <a:cubicBezTo>
                  <a:pt x="2276586" y="5651042"/>
                  <a:pt x="2263630" y="5678395"/>
                  <a:pt x="2234837" y="5702869"/>
                </a:cubicBezTo>
                <a:cubicBezTo>
                  <a:pt x="2188048" y="5742460"/>
                  <a:pt x="2167892" y="5753256"/>
                  <a:pt x="2125423" y="5797886"/>
                </a:cubicBezTo>
                <a:cubicBezTo>
                  <a:pt x="2118944" y="5805085"/>
                  <a:pt x="2034005" y="6003756"/>
                  <a:pt x="2012410" y="6067820"/>
                </a:cubicBezTo>
                <a:cubicBezTo>
                  <a:pt x="2005932" y="6086537"/>
                  <a:pt x="1969222" y="6133324"/>
                  <a:pt x="1988657" y="6141963"/>
                </a:cubicBezTo>
                <a:cubicBezTo>
                  <a:pt x="2002332" y="6148442"/>
                  <a:pt x="2048402" y="6136924"/>
                  <a:pt x="2058478" y="6128286"/>
                </a:cubicBezTo>
                <a:cubicBezTo>
                  <a:pt x="2105267" y="6096613"/>
                  <a:pt x="2137660" y="6011674"/>
                  <a:pt x="2149178" y="5990079"/>
                </a:cubicBezTo>
                <a:cubicBezTo>
                  <a:pt x="2154216" y="5980001"/>
                  <a:pt x="2168613" y="5956248"/>
                  <a:pt x="2178691" y="5958408"/>
                </a:cubicBezTo>
                <a:cubicBezTo>
                  <a:pt x="2181569" y="5959127"/>
                  <a:pt x="2187328" y="5993678"/>
                  <a:pt x="2186609" y="6008075"/>
                </a:cubicBezTo>
                <a:cubicBezTo>
                  <a:pt x="2180849" y="6102372"/>
                  <a:pt x="2161415" y="6380225"/>
                  <a:pt x="2160695" y="6424135"/>
                </a:cubicBezTo>
                <a:cubicBezTo>
                  <a:pt x="2160695" y="6439971"/>
                  <a:pt x="2164294" y="6457966"/>
                  <a:pt x="2172212" y="6470924"/>
                </a:cubicBezTo>
                <a:cubicBezTo>
                  <a:pt x="2178691" y="6481720"/>
                  <a:pt x="2195966" y="6492517"/>
                  <a:pt x="2206763" y="6491078"/>
                </a:cubicBezTo>
                <a:cubicBezTo>
                  <a:pt x="2217561" y="6489639"/>
                  <a:pt x="2231957" y="6473802"/>
                  <a:pt x="2234117" y="6462285"/>
                </a:cubicBezTo>
                <a:cubicBezTo>
                  <a:pt x="2240596" y="6432772"/>
                  <a:pt x="2247073" y="6337755"/>
                  <a:pt x="2252113" y="6329837"/>
                </a:cubicBezTo>
                <a:cubicBezTo>
                  <a:pt x="2252113" y="6344953"/>
                  <a:pt x="2247793" y="6449329"/>
                  <a:pt x="2244913" y="6476682"/>
                </a:cubicBezTo>
                <a:cubicBezTo>
                  <a:pt x="2242035" y="6505475"/>
                  <a:pt x="2249953" y="6539306"/>
                  <a:pt x="2274426" y="65457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E33F692-CE15-48DB-B816-F39413F77AFF}"/>
              </a:ext>
            </a:extLst>
          </p:cNvPr>
          <p:cNvSpPr/>
          <p:nvPr/>
        </p:nvSpPr>
        <p:spPr>
          <a:xfrm>
            <a:off x="10282731" y="5948282"/>
            <a:ext cx="1355098" cy="795516"/>
          </a:xfrm>
          <a:custGeom>
            <a:avLst/>
            <a:gdLst>
              <a:gd name="connsiteX0" fmla="*/ 470302 w 1355098"/>
              <a:gd name="connsiteY0" fmla="*/ 0 h 795516"/>
              <a:gd name="connsiteX1" fmla="*/ 598641 w 1355098"/>
              <a:gd name="connsiteY1" fmla="*/ 5220 h 795516"/>
              <a:gd name="connsiteX2" fmla="*/ 959454 w 1355098"/>
              <a:gd name="connsiteY2" fmla="*/ 49489 h 795516"/>
              <a:gd name="connsiteX3" fmla="*/ 1232269 w 1355098"/>
              <a:gd name="connsiteY3" fmla="*/ 150985 h 795516"/>
              <a:gd name="connsiteX4" fmla="*/ 1352479 w 1355098"/>
              <a:gd name="connsiteY4" fmla="*/ 320865 h 795516"/>
              <a:gd name="connsiteX5" fmla="*/ 1353919 w 1355098"/>
              <a:gd name="connsiteY5" fmla="*/ 420200 h 795516"/>
              <a:gd name="connsiteX6" fmla="*/ 1191238 w 1355098"/>
              <a:gd name="connsiteY6" fmla="*/ 702372 h 795516"/>
              <a:gd name="connsiteX7" fmla="*/ 1017041 w 1355098"/>
              <a:gd name="connsiteY7" fmla="*/ 788752 h 795516"/>
              <a:gd name="connsiteX8" fmla="*/ 1006243 w 1355098"/>
              <a:gd name="connsiteY8" fmla="*/ 790191 h 795516"/>
              <a:gd name="connsiteX9" fmla="*/ 807570 w 1355098"/>
              <a:gd name="connsiteY9" fmla="*/ 795229 h 795516"/>
              <a:gd name="connsiteX10" fmla="*/ 0 w 1355098"/>
              <a:gd name="connsiteY10" fmla="*/ 778074 h 79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5098" h="795516">
                <a:moveTo>
                  <a:pt x="470302" y="0"/>
                </a:moveTo>
                <a:lnTo>
                  <a:pt x="598641" y="5220"/>
                </a:lnTo>
                <a:cubicBezTo>
                  <a:pt x="723171" y="12778"/>
                  <a:pt x="847161" y="26095"/>
                  <a:pt x="959454" y="49489"/>
                </a:cubicBezTo>
                <a:cubicBezTo>
                  <a:pt x="1055191" y="69645"/>
                  <a:pt x="1148769" y="96999"/>
                  <a:pt x="1232269" y="150985"/>
                </a:cubicBezTo>
                <a:cubicBezTo>
                  <a:pt x="1294894" y="191295"/>
                  <a:pt x="1343122" y="243843"/>
                  <a:pt x="1352479" y="320865"/>
                </a:cubicBezTo>
                <a:cubicBezTo>
                  <a:pt x="1356799" y="353257"/>
                  <a:pt x="1354639" y="387088"/>
                  <a:pt x="1353919" y="420200"/>
                </a:cubicBezTo>
                <a:cubicBezTo>
                  <a:pt x="1352479" y="544730"/>
                  <a:pt x="1299932" y="641188"/>
                  <a:pt x="1191238" y="702372"/>
                </a:cubicBezTo>
                <a:cubicBezTo>
                  <a:pt x="1134372" y="734045"/>
                  <a:pt x="1075347" y="760678"/>
                  <a:pt x="1017041" y="788752"/>
                </a:cubicBezTo>
                <a:cubicBezTo>
                  <a:pt x="1014161" y="790191"/>
                  <a:pt x="1009842" y="790191"/>
                  <a:pt x="1006243" y="790191"/>
                </a:cubicBezTo>
                <a:cubicBezTo>
                  <a:pt x="940018" y="792351"/>
                  <a:pt x="873794" y="796668"/>
                  <a:pt x="807570" y="795229"/>
                </a:cubicBezTo>
                <a:lnTo>
                  <a:pt x="0" y="778074"/>
                </a:lnTo>
                <a:close/>
              </a:path>
            </a:pathLst>
          </a:custGeom>
          <a:solidFill>
            <a:schemeClr val="accent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69D953-CF86-4682-BC21-24BD734D0673}"/>
              </a:ext>
            </a:extLst>
          </p:cNvPr>
          <p:cNvGrpSpPr/>
          <p:nvPr/>
        </p:nvGrpSpPr>
        <p:grpSpPr>
          <a:xfrm>
            <a:off x="1371878" y="2648418"/>
            <a:ext cx="2429708" cy="1070828"/>
            <a:chOff x="6524169" y="1654088"/>
            <a:chExt cx="4526164" cy="107082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DB252F-24B0-427B-919A-93776A869661}"/>
                </a:ext>
              </a:extLst>
            </p:cNvPr>
            <p:cNvSpPr txBox="1"/>
            <p:nvPr/>
          </p:nvSpPr>
          <p:spPr>
            <a:xfrm>
              <a:off x="6542641" y="2078585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178FE01-B874-494A-A9F3-8428A4BDB0FB}"/>
                </a:ext>
              </a:extLst>
            </p:cNvPr>
            <p:cNvSpPr txBox="1"/>
            <p:nvPr/>
          </p:nvSpPr>
          <p:spPr>
            <a:xfrm>
              <a:off x="6524169" y="16540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D05B6D9-45EC-4454-BB91-82C6EE5A2C94}"/>
              </a:ext>
            </a:extLst>
          </p:cNvPr>
          <p:cNvSpPr txBox="1"/>
          <p:nvPr/>
        </p:nvSpPr>
        <p:spPr>
          <a:xfrm>
            <a:off x="405468" y="2594739"/>
            <a:ext cx="95809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203BF4-A12D-4FCB-9A32-55B083B40298}"/>
              </a:ext>
            </a:extLst>
          </p:cNvPr>
          <p:cNvGrpSpPr/>
          <p:nvPr/>
        </p:nvGrpSpPr>
        <p:grpSpPr>
          <a:xfrm>
            <a:off x="1381794" y="3855269"/>
            <a:ext cx="2429708" cy="1070828"/>
            <a:chOff x="6524169" y="1654088"/>
            <a:chExt cx="4526164" cy="107082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277BAD-3AB6-4F15-BFCB-014E6620ADC4}"/>
                </a:ext>
              </a:extLst>
            </p:cNvPr>
            <p:cNvSpPr txBox="1"/>
            <p:nvPr/>
          </p:nvSpPr>
          <p:spPr>
            <a:xfrm>
              <a:off x="6542641" y="2078585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F66D80-EDCC-4B91-85F7-245724CA8F0F}"/>
                </a:ext>
              </a:extLst>
            </p:cNvPr>
            <p:cNvSpPr txBox="1"/>
            <p:nvPr/>
          </p:nvSpPr>
          <p:spPr>
            <a:xfrm>
              <a:off x="6524169" y="16540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AA4EB6B-46BD-4A05-BDFB-ED849ABB2369}"/>
              </a:ext>
            </a:extLst>
          </p:cNvPr>
          <p:cNvSpPr txBox="1"/>
          <p:nvPr/>
        </p:nvSpPr>
        <p:spPr>
          <a:xfrm>
            <a:off x="415384" y="3801590"/>
            <a:ext cx="95809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4516EE-05A4-4C4E-84A9-B3B4C57EF50A}"/>
              </a:ext>
            </a:extLst>
          </p:cNvPr>
          <p:cNvGrpSpPr/>
          <p:nvPr/>
        </p:nvGrpSpPr>
        <p:grpSpPr>
          <a:xfrm>
            <a:off x="1381794" y="5062120"/>
            <a:ext cx="2429708" cy="1070828"/>
            <a:chOff x="6524169" y="1654088"/>
            <a:chExt cx="4526164" cy="107082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3C5BBA-F478-42CA-B6D5-78BDC6AC2003}"/>
                </a:ext>
              </a:extLst>
            </p:cNvPr>
            <p:cNvSpPr txBox="1"/>
            <p:nvPr/>
          </p:nvSpPr>
          <p:spPr>
            <a:xfrm>
              <a:off x="6542641" y="2078585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6C80089-A54E-4E09-AB6A-A668CF9C3FC7}"/>
                </a:ext>
              </a:extLst>
            </p:cNvPr>
            <p:cNvSpPr txBox="1"/>
            <p:nvPr/>
          </p:nvSpPr>
          <p:spPr>
            <a:xfrm>
              <a:off x="6524169" y="16540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11A6E03-513D-4877-B085-5F9AD07D356D}"/>
              </a:ext>
            </a:extLst>
          </p:cNvPr>
          <p:cNvSpPr txBox="1"/>
          <p:nvPr/>
        </p:nvSpPr>
        <p:spPr>
          <a:xfrm>
            <a:off x="415384" y="5008441"/>
            <a:ext cx="95809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70C806-089A-410D-89FC-043C3DBE9C84}"/>
              </a:ext>
            </a:extLst>
          </p:cNvPr>
          <p:cNvSpPr txBox="1"/>
          <p:nvPr/>
        </p:nvSpPr>
        <p:spPr>
          <a:xfrm>
            <a:off x="452148" y="619667"/>
            <a:ext cx="3119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6B0ECE-9739-4E8C-9D47-D47556982024}"/>
              </a:ext>
            </a:extLst>
          </p:cNvPr>
          <p:cNvSpPr txBox="1"/>
          <p:nvPr/>
        </p:nvSpPr>
        <p:spPr>
          <a:xfrm>
            <a:off x="452148" y="1262908"/>
            <a:ext cx="31190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2A285A-CF96-4C7E-BEC2-A1E43704D2C5}"/>
              </a:ext>
            </a:extLst>
          </p:cNvPr>
          <p:cNvGrpSpPr/>
          <p:nvPr/>
        </p:nvGrpSpPr>
        <p:grpSpPr>
          <a:xfrm>
            <a:off x="4883266" y="2126492"/>
            <a:ext cx="2428866" cy="1292662"/>
            <a:chOff x="5889060" y="3872747"/>
            <a:chExt cx="2527679" cy="129266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5D07686-AD54-4D2C-A948-0C910B57384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0B2F55-A966-4D98-9FA8-DFF763A4ED8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64E520-FBA3-41AB-9111-E5AA24713177}"/>
              </a:ext>
            </a:extLst>
          </p:cNvPr>
          <p:cNvGrpSpPr/>
          <p:nvPr/>
        </p:nvGrpSpPr>
        <p:grpSpPr>
          <a:xfrm>
            <a:off x="4883266" y="4758724"/>
            <a:ext cx="2428866" cy="923330"/>
            <a:chOff x="5889060" y="3872747"/>
            <a:chExt cx="2527679" cy="92333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3E7A4D-617E-4501-B6F8-685DB93464ED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1647E0-A68C-4DB4-9EEE-1FEC02BFC6B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54F570-AED6-405E-9058-B568EA17EAA7}"/>
              </a:ext>
            </a:extLst>
          </p:cNvPr>
          <p:cNvGrpSpPr/>
          <p:nvPr/>
        </p:nvGrpSpPr>
        <p:grpSpPr>
          <a:xfrm>
            <a:off x="4946687" y="619667"/>
            <a:ext cx="2298625" cy="1212346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1B9671-749C-45B9-B495-E38E550B2581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E6C3D7-E40C-47BB-80E4-65C83CC58A13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4EAD40B-5E24-4DA3-B330-B38F40E4FF49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D847A48-0515-41D0-91B4-494224924944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971E2F-E529-4BAF-859D-61112C530359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4A95E7-EB09-4E69-B9B1-2A598DC53D1E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CCF19ED-D9AF-4B95-A866-D67CBD5F2C4C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0EE8B6-D0DA-446B-8EC8-864A9879EF4F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4F366BA-11DE-45BF-91A6-E17663BE57A1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8D91A-34AA-4F71-A629-1A9D751E24CD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23886AE-9813-458D-8FD9-BD1847B76097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AB4BFEB-7AA4-41FB-8DB8-F7BE9493EAC7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9B8F331-D5D6-4F54-A1E1-57D73A966602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9636266-0AA1-4866-B898-E68B20F6C917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DDE8261-0EF1-4636-A91C-D549FC1050B9}"/>
              </a:ext>
            </a:extLst>
          </p:cNvPr>
          <p:cNvGrpSpPr/>
          <p:nvPr/>
        </p:nvGrpSpPr>
        <p:grpSpPr>
          <a:xfrm>
            <a:off x="5699176" y="3713633"/>
            <a:ext cx="818843" cy="750613"/>
            <a:chOff x="8659224" y="246137"/>
            <a:chExt cx="3000375" cy="275036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0C545F3-6EFB-4D3D-9AD5-E4612BE39C0E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C7CF01-7309-400C-ACC7-E686C997A21E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55BC5B-F976-4970-A829-96DCE69C7503}"/>
              </a:ext>
            </a:extLst>
          </p:cNvPr>
          <p:cNvSpPr txBox="1"/>
          <p:nvPr/>
        </p:nvSpPr>
        <p:spPr>
          <a:xfrm>
            <a:off x="8300147" y="198013"/>
            <a:ext cx="1847677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04DB876C-5DBA-492F-8351-D7D77325BFB3}"/>
              </a:ext>
            </a:extLst>
          </p:cNvPr>
          <p:cNvSpPr txBox="1">
            <a:spLocks/>
          </p:cNvSpPr>
          <p:nvPr/>
        </p:nvSpPr>
        <p:spPr>
          <a:xfrm>
            <a:off x="9917460" y="6265128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solidFill>
                  <a:schemeClr val="accent1"/>
                </a:solidFill>
                <a:cs typeface="Arial" pitchFamily="34" charset="0"/>
              </a:rPr>
              <a:t>Fit</a:t>
            </a: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ness GYM</a:t>
            </a:r>
          </a:p>
        </p:txBody>
      </p:sp>
    </p:spTree>
    <p:extLst>
      <p:ext uri="{BB962C8B-B14F-4D97-AF65-F5344CB8AC3E}">
        <p14:creationId xmlns:p14="http://schemas.microsoft.com/office/powerpoint/2010/main" val="292105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98F7F-CEC3-4D97-9B52-1F8BD3BFC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13">
            <a:extLst>
              <a:ext uri="{FF2B5EF4-FFF2-40B4-BE49-F238E27FC236}">
                <a16:creationId xmlns:a16="http://schemas.microsoft.com/office/drawing/2014/main" id="{BC20C013-BA61-4A1A-B978-85F7AFDC548A}"/>
              </a:ext>
            </a:extLst>
          </p:cNvPr>
          <p:cNvSpPr/>
          <p:nvPr/>
        </p:nvSpPr>
        <p:spPr>
          <a:xfrm>
            <a:off x="8280526" y="1614144"/>
            <a:ext cx="3023867" cy="1837054"/>
          </a:xfrm>
          <a:custGeom>
            <a:avLst/>
            <a:gdLst/>
            <a:ahLst/>
            <a:cxnLst/>
            <a:rect l="l" t="t" r="r" b="b"/>
            <a:pathLst>
              <a:path w="2376000" h="1616709">
                <a:moveTo>
                  <a:pt x="2088000" y="0"/>
                </a:moveTo>
                <a:lnTo>
                  <a:pt x="2376000" y="360000"/>
                </a:lnTo>
                <a:lnTo>
                  <a:pt x="2088000" y="720000"/>
                </a:lnTo>
                <a:lnTo>
                  <a:pt x="2088000" y="540000"/>
                </a:lnTo>
                <a:lnTo>
                  <a:pt x="1800000" y="540000"/>
                </a:lnTo>
                <a:lnTo>
                  <a:pt x="1800000" y="1616709"/>
                </a:lnTo>
                <a:lnTo>
                  <a:pt x="0" y="1616709"/>
                </a:lnTo>
                <a:lnTo>
                  <a:pt x="0" y="176709"/>
                </a:lnTo>
                <a:lnTo>
                  <a:pt x="1800000" y="176709"/>
                </a:lnTo>
                <a:lnTo>
                  <a:pt x="1800000" y="180000"/>
                </a:lnTo>
                <a:lnTo>
                  <a:pt x="2088000" y="180000"/>
                </a:lnTo>
                <a:close/>
              </a:path>
            </a:pathLst>
          </a:custGeom>
          <a:solidFill>
            <a:schemeClr val="accent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C11CDAB-9A21-421A-ADA7-3DE9F2C30752}"/>
              </a:ext>
            </a:extLst>
          </p:cNvPr>
          <p:cNvSpPr/>
          <p:nvPr/>
        </p:nvSpPr>
        <p:spPr>
          <a:xfrm>
            <a:off x="5878708" y="2456546"/>
            <a:ext cx="2929798" cy="1837051"/>
          </a:xfrm>
          <a:custGeom>
            <a:avLst/>
            <a:gdLst/>
            <a:ahLst/>
            <a:cxnLst/>
            <a:rect l="l" t="t" r="r" b="b"/>
            <a:pathLst>
              <a:path w="2302086" h="1616707">
                <a:moveTo>
                  <a:pt x="2014086" y="0"/>
                </a:moveTo>
                <a:lnTo>
                  <a:pt x="2302086" y="360000"/>
                </a:lnTo>
                <a:lnTo>
                  <a:pt x="2014086" y="720000"/>
                </a:lnTo>
                <a:lnTo>
                  <a:pt x="2014086" y="540000"/>
                </a:lnTo>
                <a:lnTo>
                  <a:pt x="1800000" y="540000"/>
                </a:lnTo>
                <a:lnTo>
                  <a:pt x="1800000" y="1616707"/>
                </a:lnTo>
                <a:lnTo>
                  <a:pt x="0" y="1616707"/>
                </a:lnTo>
                <a:lnTo>
                  <a:pt x="0" y="176707"/>
                </a:lnTo>
                <a:lnTo>
                  <a:pt x="1800000" y="176707"/>
                </a:lnTo>
                <a:lnTo>
                  <a:pt x="1800000" y="180000"/>
                </a:lnTo>
                <a:lnTo>
                  <a:pt x="2014086" y="180000"/>
                </a:lnTo>
                <a:close/>
              </a:path>
            </a:pathLst>
          </a:custGeom>
          <a:solidFill>
            <a:schemeClr val="accent3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84439F-65F1-46A9-8AE9-9FDE268872ED}"/>
              </a:ext>
            </a:extLst>
          </p:cNvPr>
          <p:cNvSpPr/>
          <p:nvPr/>
        </p:nvSpPr>
        <p:spPr>
          <a:xfrm>
            <a:off x="3387711" y="3298944"/>
            <a:ext cx="3018977" cy="1837051"/>
          </a:xfrm>
          <a:custGeom>
            <a:avLst/>
            <a:gdLst/>
            <a:ahLst/>
            <a:cxnLst/>
            <a:rect l="l" t="t" r="r" b="b"/>
            <a:pathLst>
              <a:path w="2372158" h="1616707">
                <a:moveTo>
                  <a:pt x="2084158" y="0"/>
                </a:moveTo>
                <a:lnTo>
                  <a:pt x="2372158" y="360000"/>
                </a:lnTo>
                <a:lnTo>
                  <a:pt x="2084158" y="720000"/>
                </a:lnTo>
                <a:lnTo>
                  <a:pt x="2084158" y="540000"/>
                </a:lnTo>
                <a:lnTo>
                  <a:pt x="1800000" y="540000"/>
                </a:lnTo>
                <a:lnTo>
                  <a:pt x="1800000" y="1616707"/>
                </a:lnTo>
                <a:lnTo>
                  <a:pt x="0" y="1616707"/>
                </a:lnTo>
                <a:lnTo>
                  <a:pt x="0" y="176707"/>
                </a:lnTo>
                <a:lnTo>
                  <a:pt x="1800000" y="176707"/>
                </a:lnTo>
                <a:lnTo>
                  <a:pt x="1800000" y="180000"/>
                </a:lnTo>
                <a:lnTo>
                  <a:pt x="2084158" y="180000"/>
                </a:lnTo>
                <a:close/>
              </a:path>
            </a:pathLst>
          </a:custGeom>
          <a:solidFill>
            <a:schemeClr val="accent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2">
            <a:extLst>
              <a:ext uri="{FF2B5EF4-FFF2-40B4-BE49-F238E27FC236}">
                <a16:creationId xmlns:a16="http://schemas.microsoft.com/office/drawing/2014/main" id="{7F61300D-0936-4C3E-98E2-86C192BE0817}"/>
              </a:ext>
            </a:extLst>
          </p:cNvPr>
          <p:cNvSpPr/>
          <p:nvPr/>
        </p:nvSpPr>
        <p:spPr>
          <a:xfrm>
            <a:off x="976784" y="4141341"/>
            <a:ext cx="2938906" cy="1835319"/>
          </a:xfrm>
          <a:custGeom>
            <a:avLst/>
            <a:gdLst/>
            <a:ahLst/>
            <a:cxnLst/>
            <a:rect l="l" t="t" r="r" b="b"/>
            <a:pathLst>
              <a:path w="2309242" h="1615183">
                <a:moveTo>
                  <a:pt x="2021242" y="0"/>
                </a:moveTo>
                <a:lnTo>
                  <a:pt x="2309242" y="360000"/>
                </a:lnTo>
                <a:lnTo>
                  <a:pt x="2021242" y="720000"/>
                </a:lnTo>
                <a:lnTo>
                  <a:pt x="2021242" y="540000"/>
                </a:lnTo>
                <a:lnTo>
                  <a:pt x="1800000" y="540000"/>
                </a:lnTo>
                <a:lnTo>
                  <a:pt x="1800000" y="1615183"/>
                </a:lnTo>
                <a:lnTo>
                  <a:pt x="0" y="1615183"/>
                </a:lnTo>
                <a:lnTo>
                  <a:pt x="0" y="175183"/>
                </a:lnTo>
                <a:lnTo>
                  <a:pt x="1800000" y="175183"/>
                </a:lnTo>
                <a:lnTo>
                  <a:pt x="1800000" y="180000"/>
                </a:lnTo>
                <a:lnTo>
                  <a:pt x="2021242" y="180000"/>
                </a:ln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FD07-DDD7-48E0-9087-0275EDA40B3C}"/>
              </a:ext>
            </a:extLst>
          </p:cNvPr>
          <p:cNvSpPr txBox="1"/>
          <p:nvPr/>
        </p:nvSpPr>
        <p:spPr>
          <a:xfrm>
            <a:off x="1117086" y="4518250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5FCA70-96E0-4763-AB68-D8CD24410316}"/>
              </a:ext>
            </a:extLst>
          </p:cNvPr>
          <p:cNvGrpSpPr/>
          <p:nvPr/>
        </p:nvGrpSpPr>
        <p:grpSpPr>
          <a:xfrm>
            <a:off x="993989" y="2683270"/>
            <a:ext cx="2215897" cy="1477328"/>
            <a:chOff x="2551706" y="4283314"/>
            <a:chExt cx="1480091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414903-865C-437B-B1DD-3EBE00451FF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E1600-8DA3-4CC3-A8E7-D3B8D8096EB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E4435F5-8B7D-45FA-BC02-05449DABB6AD}"/>
              </a:ext>
            </a:extLst>
          </p:cNvPr>
          <p:cNvSpPr txBox="1"/>
          <p:nvPr/>
        </p:nvSpPr>
        <p:spPr>
          <a:xfrm>
            <a:off x="3559723" y="3680553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9D78C5-21B8-4AE7-8F5B-08FDB835B928}"/>
              </a:ext>
            </a:extLst>
          </p:cNvPr>
          <p:cNvGrpSpPr/>
          <p:nvPr/>
        </p:nvGrpSpPr>
        <p:grpSpPr>
          <a:xfrm>
            <a:off x="3484986" y="1863767"/>
            <a:ext cx="2215897" cy="1477328"/>
            <a:chOff x="2551706" y="4283314"/>
            <a:chExt cx="1480091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1E9601-D00F-42E3-A5BA-9EBD43221FAC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D756A-4565-4D65-B35E-89AE8C45DB27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3A9666-7813-4ABC-8472-958C9B5A794E}"/>
              </a:ext>
            </a:extLst>
          </p:cNvPr>
          <p:cNvSpPr txBox="1"/>
          <p:nvPr/>
        </p:nvSpPr>
        <p:spPr>
          <a:xfrm>
            <a:off x="6002360" y="2842857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91A8B0-A6D9-48B1-BCAB-CE737DFA2064}"/>
              </a:ext>
            </a:extLst>
          </p:cNvPr>
          <p:cNvGrpSpPr/>
          <p:nvPr/>
        </p:nvGrpSpPr>
        <p:grpSpPr>
          <a:xfrm>
            <a:off x="6002360" y="4560242"/>
            <a:ext cx="2215897" cy="1477328"/>
            <a:chOff x="2551706" y="4283314"/>
            <a:chExt cx="1480091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97A189-6927-45CD-AABC-3C00164976A2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B50DFF-B65C-4F86-8B87-59FD3AF37D91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96396-F008-47BB-AC72-95E1107B1F7E}"/>
              </a:ext>
            </a:extLst>
          </p:cNvPr>
          <p:cNvSpPr txBox="1"/>
          <p:nvPr/>
        </p:nvSpPr>
        <p:spPr>
          <a:xfrm>
            <a:off x="8444997" y="2005161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65AFB1-763B-432C-B2BE-F6F4C2E610A2}"/>
              </a:ext>
            </a:extLst>
          </p:cNvPr>
          <p:cNvGrpSpPr/>
          <p:nvPr/>
        </p:nvGrpSpPr>
        <p:grpSpPr>
          <a:xfrm>
            <a:off x="8451574" y="3640817"/>
            <a:ext cx="2215897" cy="1477328"/>
            <a:chOff x="2551706" y="4283314"/>
            <a:chExt cx="1480091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B8D7B6-F05B-4AD3-93FA-CAA2DB3A264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66A81F-6948-4DB5-A184-47C0267728F5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9D0EAA-3E9B-4D33-B4AD-225112002F70}"/>
              </a:ext>
            </a:extLst>
          </p:cNvPr>
          <p:cNvSpPr>
            <a:spLocks noChangeAspect="1"/>
          </p:cNvSpPr>
          <p:nvPr/>
        </p:nvSpPr>
        <p:spPr>
          <a:xfrm>
            <a:off x="4232059" y="4336404"/>
            <a:ext cx="1188720" cy="553287"/>
          </a:xfrm>
          <a:custGeom>
            <a:avLst/>
            <a:gdLst>
              <a:gd name="connsiteX0" fmla="*/ 825770 w 3485677"/>
              <a:gd name="connsiteY0" fmla="*/ 1626817 h 1622398"/>
              <a:gd name="connsiteX1" fmla="*/ 712414 w 3485677"/>
              <a:gd name="connsiteY1" fmla="*/ 1561638 h 1622398"/>
              <a:gd name="connsiteX2" fmla="*/ 679825 w 3485677"/>
              <a:gd name="connsiteY2" fmla="*/ 1523381 h 1622398"/>
              <a:gd name="connsiteX3" fmla="*/ 671323 w 3485677"/>
              <a:gd name="connsiteY3" fmla="*/ 1513462 h 1622398"/>
              <a:gd name="connsiteX4" fmla="*/ 579931 w 3485677"/>
              <a:gd name="connsiteY4" fmla="*/ 1504252 h 1622398"/>
              <a:gd name="connsiteX5" fmla="*/ 559385 w 3485677"/>
              <a:gd name="connsiteY5" fmla="*/ 1528340 h 1622398"/>
              <a:gd name="connsiteX6" fmla="*/ 479328 w 3485677"/>
              <a:gd name="connsiteY6" fmla="*/ 1560221 h 1622398"/>
              <a:gd name="connsiteX7" fmla="*/ 390060 w 3485677"/>
              <a:gd name="connsiteY7" fmla="*/ 1551719 h 1622398"/>
              <a:gd name="connsiteX8" fmla="*/ 334091 w 3485677"/>
              <a:gd name="connsiteY8" fmla="*/ 1548177 h 1622398"/>
              <a:gd name="connsiteX9" fmla="*/ 199482 w 3485677"/>
              <a:gd name="connsiteY9" fmla="*/ 1573682 h 1622398"/>
              <a:gd name="connsiteX10" fmla="*/ 132177 w 3485677"/>
              <a:gd name="connsiteY10" fmla="*/ 1560221 h 1622398"/>
              <a:gd name="connsiteX11" fmla="*/ 87543 w 3485677"/>
              <a:gd name="connsiteY11" fmla="*/ 1562346 h 1622398"/>
              <a:gd name="connsiteX12" fmla="*/ 78333 w 3485677"/>
              <a:gd name="connsiteY12" fmla="*/ 1565181 h 1622398"/>
              <a:gd name="connsiteX13" fmla="*/ 64872 w 3485677"/>
              <a:gd name="connsiteY13" fmla="*/ 1532591 h 1622398"/>
              <a:gd name="connsiteX14" fmla="*/ 86834 w 3485677"/>
              <a:gd name="connsiteY14" fmla="*/ 1519838 h 1622398"/>
              <a:gd name="connsiteX15" fmla="*/ 97462 w 3485677"/>
              <a:gd name="connsiteY15" fmla="*/ 1511336 h 1622398"/>
              <a:gd name="connsiteX16" fmla="*/ 127217 w 3485677"/>
              <a:gd name="connsiteY16" fmla="*/ 1459618 h 1622398"/>
              <a:gd name="connsiteX17" fmla="*/ 65580 w 3485677"/>
              <a:gd name="connsiteY17" fmla="*/ 1430571 h 1622398"/>
              <a:gd name="connsiteX18" fmla="*/ 3943 w 3485677"/>
              <a:gd name="connsiteY18" fmla="*/ 1258412 h 1622398"/>
              <a:gd name="connsiteX19" fmla="*/ 60621 w 3485677"/>
              <a:gd name="connsiteY19" fmla="*/ 1018241 h 1622398"/>
              <a:gd name="connsiteX20" fmla="*/ 323464 w 3485677"/>
              <a:gd name="connsiteY20" fmla="*/ 911261 h 1622398"/>
              <a:gd name="connsiteX21" fmla="*/ 391477 w 3485677"/>
              <a:gd name="connsiteY21" fmla="*/ 940309 h 1622398"/>
              <a:gd name="connsiteX22" fmla="*/ 463033 w 3485677"/>
              <a:gd name="connsiteY22" fmla="*/ 953061 h 1622398"/>
              <a:gd name="connsiteX23" fmla="*/ 517585 w 3485677"/>
              <a:gd name="connsiteY23" fmla="*/ 932515 h 1622398"/>
              <a:gd name="connsiteX24" fmla="*/ 567178 w 3485677"/>
              <a:gd name="connsiteY24" fmla="*/ 964397 h 1622398"/>
              <a:gd name="connsiteX25" fmla="*/ 572846 w 3485677"/>
              <a:gd name="connsiteY25" fmla="*/ 975024 h 1622398"/>
              <a:gd name="connsiteX26" fmla="*/ 698245 w 3485677"/>
              <a:gd name="connsiteY26" fmla="*/ 1029576 h 1622398"/>
              <a:gd name="connsiteX27" fmla="*/ 714540 w 3485677"/>
              <a:gd name="connsiteY27" fmla="*/ 1074918 h 1622398"/>
              <a:gd name="connsiteX28" fmla="*/ 690452 w 3485677"/>
              <a:gd name="connsiteY28" fmla="*/ 1174104 h 1622398"/>
              <a:gd name="connsiteX29" fmla="*/ 758465 w 3485677"/>
              <a:gd name="connsiteY29" fmla="*/ 1148599 h 1622398"/>
              <a:gd name="connsiteX30" fmla="*/ 794597 w 3485677"/>
              <a:gd name="connsiteY30" fmla="*/ 1062166 h 1622398"/>
              <a:gd name="connsiteX31" fmla="*/ 893074 w 3485677"/>
              <a:gd name="connsiteY31" fmla="*/ 919763 h 1622398"/>
              <a:gd name="connsiteX32" fmla="*/ 1269273 w 3485677"/>
              <a:gd name="connsiteY32" fmla="*/ 659754 h 1622398"/>
              <a:gd name="connsiteX33" fmla="*/ 1472604 w 3485677"/>
              <a:gd name="connsiteY33" fmla="*/ 515935 h 1622398"/>
              <a:gd name="connsiteX34" fmla="*/ 2252631 w 3485677"/>
              <a:gd name="connsiteY34" fmla="*/ 117774 h 1622398"/>
              <a:gd name="connsiteX35" fmla="*/ 3004318 w 3485677"/>
              <a:gd name="connsiteY35" fmla="*/ 5127 h 1622398"/>
              <a:gd name="connsiteX36" fmla="*/ 3062413 w 3485677"/>
              <a:gd name="connsiteY36" fmla="*/ 876 h 1622398"/>
              <a:gd name="connsiteX37" fmla="*/ 3150263 w 3485677"/>
              <a:gd name="connsiteY37" fmla="*/ 24256 h 1622398"/>
              <a:gd name="connsiteX38" fmla="*/ 3172935 w 3485677"/>
              <a:gd name="connsiteY38" fmla="*/ 35591 h 1622398"/>
              <a:gd name="connsiteX39" fmla="*/ 3349344 w 3485677"/>
              <a:gd name="connsiteY39" fmla="*/ 255217 h 1622398"/>
              <a:gd name="connsiteX40" fmla="*/ 3325964 w 3485677"/>
              <a:gd name="connsiteY40" fmla="*/ 488304 h 1622398"/>
              <a:gd name="connsiteX41" fmla="*/ 3308961 w 3485677"/>
              <a:gd name="connsiteY41" fmla="*/ 605910 h 1622398"/>
              <a:gd name="connsiteX42" fmla="*/ 3210483 w 3485677"/>
              <a:gd name="connsiteY42" fmla="*/ 939600 h 1622398"/>
              <a:gd name="connsiteX43" fmla="*/ 3157348 w 3485677"/>
              <a:gd name="connsiteY43" fmla="*/ 1247077 h 1622398"/>
              <a:gd name="connsiteX44" fmla="*/ 3173643 w 3485677"/>
              <a:gd name="connsiteY44" fmla="*/ 1279666 h 1622398"/>
              <a:gd name="connsiteX45" fmla="*/ 3450655 w 3485677"/>
              <a:gd name="connsiteY45" fmla="*/ 1417818 h 1622398"/>
              <a:gd name="connsiteX46" fmla="*/ 3487496 w 3485677"/>
              <a:gd name="connsiteY46" fmla="*/ 1446866 h 1622398"/>
              <a:gd name="connsiteX47" fmla="*/ 3446404 w 3485677"/>
              <a:gd name="connsiteY47" fmla="*/ 1470245 h 1622398"/>
              <a:gd name="connsiteX48" fmla="*/ 3464116 w 3485677"/>
              <a:gd name="connsiteY48" fmla="*/ 1507794 h 1622398"/>
              <a:gd name="connsiteX49" fmla="*/ 3469784 w 3485677"/>
              <a:gd name="connsiteY49" fmla="*/ 1554553 h 1622398"/>
              <a:gd name="connsiteX50" fmla="*/ 3369889 w 3485677"/>
              <a:gd name="connsiteY50" fmla="*/ 1581475 h 1622398"/>
              <a:gd name="connsiteX51" fmla="*/ 2887421 w 3485677"/>
              <a:gd name="connsiteY51" fmla="*/ 1594936 h 1622398"/>
              <a:gd name="connsiteX52" fmla="*/ 2723056 w 3485677"/>
              <a:gd name="connsiteY52" fmla="*/ 1571557 h 1622398"/>
              <a:gd name="connsiteX53" fmla="*/ 2539561 w 3485677"/>
              <a:gd name="connsiteY53" fmla="*/ 1593519 h 1622398"/>
              <a:gd name="connsiteX54" fmla="*/ 2518307 w 3485677"/>
              <a:gd name="connsiteY54" fmla="*/ 1594936 h 1622398"/>
              <a:gd name="connsiteX55" fmla="*/ 2224292 w 3485677"/>
              <a:gd name="connsiteY55" fmla="*/ 1613356 h 1622398"/>
              <a:gd name="connsiteX56" fmla="*/ 1736864 w 3485677"/>
              <a:gd name="connsiteY56" fmla="*/ 1613356 h 1622398"/>
              <a:gd name="connsiteX57" fmla="*/ 986593 w 3485677"/>
              <a:gd name="connsiteY57" fmla="*/ 1617607 h 1622398"/>
              <a:gd name="connsiteX58" fmla="*/ 896617 w 3485677"/>
              <a:gd name="connsiteY58" fmla="*/ 1626109 h 1622398"/>
              <a:gd name="connsiteX59" fmla="*/ 825770 w 3485677"/>
              <a:gd name="connsiteY59" fmla="*/ 1626817 h 1622398"/>
              <a:gd name="connsiteX60" fmla="*/ 1440014 w 3485677"/>
              <a:gd name="connsiteY60" fmla="*/ 1259121 h 1622398"/>
              <a:gd name="connsiteX61" fmla="*/ 1578875 w 3485677"/>
              <a:gd name="connsiteY61" fmla="*/ 1281083 h 1622398"/>
              <a:gd name="connsiteX62" fmla="*/ 1747491 w 3485677"/>
              <a:gd name="connsiteY62" fmla="*/ 1283917 h 1622398"/>
              <a:gd name="connsiteX63" fmla="*/ 2013167 w 3485677"/>
              <a:gd name="connsiteY63" fmla="*/ 1269748 h 1622398"/>
              <a:gd name="connsiteX64" fmla="*/ 2096059 w 3485677"/>
              <a:gd name="connsiteY64" fmla="*/ 1281083 h 1622398"/>
              <a:gd name="connsiteX65" fmla="*/ 2439667 w 3485677"/>
              <a:gd name="connsiteY65" fmla="*/ 1286043 h 1622398"/>
              <a:gd name="connsiteX66" fmla="*/ 2758479 w 3485677"/>
              <a:gd name="connsiteY66" fmla="*/ 1338470 h 1622398"/>
              <a:gd name="connsiteX67" fmla="*/ 2876793 w 3485677"/>
              <a:gd name="connsiteY67" fmla="*/ 1370351 h 1622398"/>
              <a:gd name="connsiteX68" fmla="*/ 2878919 w 3485677"/>
              <a:gd name="connsiteY68" fmla="*/ 1350513 h 1622398"/>
              <a:gd name="connsiteX69" fmla="*/ 2890255 w 3485677"/>
              <a:gd name="connsiteY69" fmla="*/ 1128762 h 1622398"/>
              <a:gd name="connsiteX70" fmla="*/ 2877502 w 3485677"/>
              <a:gd name="connsiteY70" fmla="*/ 781611 h 1622398"/>
              <a:gd name="connsiteX71" fmla="*/ 2863332 w 3485677"/>
              <a:gd name="connsiteY71" fmla="*/ 528687 h 1622398"/>
              <a:gd name="connsiteX72" fmla="*/ 2893089 w 3485677"/>
              <a:gd name="connsiteY72" fmla="*/ 431627 h 1622398"/>
              <a:gd name="connsiteX73" fmla="*/ 2861207 w 3485677"/>
              <a:gd name="connsiteY73" fmla="*/ 449339 h 1622398"/>
              <a:gd name="connsiteX74" fmla="*/ 2470840 w 3485677"/>
              <a:gd name="connsiteY74" fmla="*/ 596700 h 1622398"/>
              <a:gd name="connsiteX75" fmla="*/ 2291597 w 3485677"/>
              <a:gd name="connsiteY75" fmla="*/ 722100 h 1622398"/>
              <a:gd name="connsiteX76" fmla="*/ 2187451 w 3485677"/>
              <a:gd name="connsiteY76" fmla="*/ 820577 h 1622398"/>
              <a:gd name="connsiteX77" fmla="*/ 1916107 w 3485677"/>
              <a:gd name="connsiteY77" fmla="*/ 911261 h 1622398"/>
              <a:gd name="connsiteX78" fmla="*/ 1791416 w 3485677"/>
              <a:gd name="connsiteY78" fmla="*/ 882214 h 1622398"/>
              <a:gd name="connsiteX79" fmla="*/ 1637678 w 3485677"/>
              <a:gd name="connsiteY79" fmla="*/ 928265 h 1622398"/>
              <a:gd name="connsiteX80" fmla="*/ 1563288 w 3485677"/>
              <a:gd name="connsiteY80" fmla="*/ 1043746 h 1622398"/>
              <a:gd name="connsiteX81" fmla="*/ 1440014 w 3485677"/>
              <a:gd name="connsiteY81" fmla="*/ 1259121 h 1622398"/>
              <a:gd name="connsiteX82" fmla="*/ 2672045 w 3485677"/>
              <a:gd name="connsiteY82" fmla="*/ 1446866 h 1622398"/>
              <a:gd name="connsiteX83" fmla="*/ 2587738 w 3485677"/>
              <a:gd name="connsiteY83" fmla="*/ 1407900 h 1622398"/>
              <a:gd name="connsiteX84" fmla="*/ 2309308 w 3485677"/>
              <a:gd name="connsiteY84" fmla="*/ 1416402 h 1622398"/>
              <a:gd name="connsiteX85" fmla="*/ 2239878 w 3485677"/>
              <a:gd name="connsiteY85" fmla="*/ 1431988 h 1622398"/>
              <a:gd name="connsiteX86" fmla="*/ 2081181 w 3485677"/>
              <a:gd name="connsiteY86" fmla="*/ 1447574 h 1622398"/>
              <a:gd name="connsiteX87" fmla="*/ 2672045 w 3485677"/>
              <a:gd name="connsiteY87" fmla="*/ 1446866 h 16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85677" h="1622398">
                <a:moveTo>
                  <a:pt x="825770" y="1626817"/>
                </a:moveTo>
                <a:cubicBezTo>
                  <a:pt x="781845" y="1615482"/>
                  <a:pt x="742170" y="1596353"/>
                  <a:pt x="712414" y="1561638"/>
                </a:cubicBezTo>
                <a:cubicBezTo>
                  <a:pt x="698954" y="1546052"/>
                  <a:pt x="690452" y="1541092"/>
                  <a:pt x="679825" y="1523381"/>
                </a:cubicBezTo>
                <a:cubicBezTo>
                  <a:pt x="677700" y="1519838"/>
                  <a:pt x="674865" y="1514879"/>
                  <a:pt x="671323" y="1513462"/>
                </a:cubicBezTo>
                <a:cubicBezTo>
                  <a:pt x="640859" y="1501418"/>
                  <a:pt x="611103" y="1481581"/>
                  <a:pt x="579931" y="1504252"/>
                </a:cubicBezTo>
                <a:cubicBezTo>
                  <a:pt x="572846" y="1512045"/>
                  <a:pt x="567887" y="1524089"/>
                  <a:pt x="559385" y="1528340"/>
                </a:cubicBezTo>
                <a:cubicBezTo>
                  <a:pt x="533171" y="1540384"/>
                  <a:pt x="506249" y="1550302"/>
                  <a:pt x="479328" y="1560221"/>
                </a:cubicBezTo>
                <a:cubicBezTo>
                  <a:pt x="448863" y="1570848"/>
                  <a:pt x="418399" y="1571557"/>
                  <a:pt x="390060" y="1551719"/>
                </a:cubicBezTo>
                <a:cubicBezTo>
                  <a:pt x="372348" y="1538967"/>
                  <a:pt x="353928" y="1543926"/>
                  <a:pt x="334091" y="1548177"/>
                </a:cubicBezTo>
                <a:cubicBezTo>
                  <a:pt x="289457" y="1558804"/>
                  <a:pt x="244823" y="1568723"/>
                  <a:pt x="199482" y="1573682"/>
                </a:cubicBezTo>
                <a:cubicBezTo>
                  <a:pt x="177519" y="1575808"/>
                  <a:pt x="154848" y="1563055"/>
                  <a:pt x="132177" y="1560221"/>
                </a:cubicBezTo>
                <a:cubicBezTo>
                  <a:pt x="117299" y="1558096"/>
                  <a:pt x="102421" y="1560929"/>
                  <a:pt x="87543" y="1562346"/>
                </a:cubicBezTo>
                <a:cubicBezTo>
                  <a:pt x="84709" y="1562346"/>
                  <a:pt x="81875" y="1564472"/>
                  <a:pt x="78333" y="1565181"/>
                </a:cubicBezTo>
                <a:cubicBezTo>
                  <a:pt x="66997" y="1565889"/>
                  <a:pt x="56370" y="1542509"/>
                  <a:pt x="64872" y="1532591"/>
                </a:cubicBezTo>
                <a:cubicBezTo>
                  <a:pt x="69831" y="1526215"/>
                  <a:pt x="79750" y="1524089"/>
                  <a:pt x="86834" y="1519838"/>
                </a:cubicBezTo>
                <a:cubicBezTo>
                  <a:pt x="90377" y="1517713"/>
                  <a:pt x="97462" y="1512753"/>
                  <a:pt x="97462" y="1511336"/>
                </a:cubicBezTo>
                <a:cubicBezTo>
                  <a:pt x="84001" y="1480164"/>
                  <a:pt x="117299" y="1475205"/>
                  <a:pt x="127217" y="1459618"/>
                </a:cubicBezTo>
                <a:cubicBezTo>
                  <a:pt x="105963" y="1449699"/>
                  <a:pt x="83292" y="1443323"/>
                  <a:pt x="65580" y="1430571"/>
                </a:cubicBezTo>
                <a:cubicBezTo>
                  <a:pt x="6069" y="1388063"/>
                  <a:pt x="-8100" y="1326426"/>
                  <a:pt x="3943" y="1258412"/>
                </a:cubicBezTo>
                <a:cubicBezTo>
                  <a:pt x="20238" y="1166311"/>
                  <a:pt x="8903" y="1096173"/>
                  <a:pt x="60621" y="1018241"/>
                </a:cubicBezTo>
                <a:cubicBezTo>
                  <a:pt x="115882" y="934641"/>
                  <a:pt x="233488" y="905594"/>
                  <a:pt x="323464" y="911261"/>
                </a:cubicBezTo>
                <a:cubicBezTo>
                  <a:pt x="341884" y="912678"/>
                  <a:pt x="376599" y="926848"/>
                  <a:pt x="391477" y="940309"/>
                </a:cubicBezTo>
                <a:cubicBezTo>
                  <a:pt x="414148" y="962271"/>
                  <a:pt x="435402" y="965814"/>
                  <a:pt x="463033" y="953061"/>
                </a:cubicBezTo>
                <a:cubicBezTo>
                  <a:pt x="480745" y="944560"/>
                  <a:pt x="499165" y="938184"/>
                  <a:pt x="517585" y="932515"/>
                </a:cubicBezTo>
                <a:cubicBezTo>
                  <a:pt x="550175" y="923305"/>
                  <a:pt x="561510" y="931099"/>
                  <a:pt x="567178" y="964397"/>
                </a:cubicBezTo>
                <a:cubicBezTo>
                  <a:pt x="567887" y="969356"/>
                  <a:pt x="568595" y="975024"/>
                  <a:pt x="572846" y="975024"/>
                </a:cubicBezTo>
                <a:cubicBezTo>
                  <a:pt x="616771" y="997695"/>
                  <a:pt x="654320" y="1005488"/>
                  <a:pt x="698245" y="1029576"/>
                </a:cubicBezTo>
                <a:cubicBezTo>
                  <a:pt x="715957" y="1038786"/>
                  <a:pt x="716665" y="1057207"/>
                  <a:pt x="714540" y="1074918"/>
                </a:cubicBezTo>
                <a:cubicBezTo>
                  <a:pt x="710998" y="1103257"/>
                  <a:pt x="693286" y="1145766"/>
                  <a:pt x="690452" y="1174104"/>
                </a:cubicBezTo>
                <a:cubicBezTo>
                  <a:pt x="715957" y="1180480"/>
                  <a:pt x="750672" y="1171979"/>
                  <a:pt x="758465" y="1148599"/>
                </a:cubicBezTo>
                <a:cubicBezTo>
                  <a:pt x="768384" y="1119552"/>
                  <a:pt x="783970" y="1091922"/>
                  <a:pt x="794597" y="1062166"/>
                </a:cubicBezTo>
                <a:cubicBezTo>
                  <a:pt x="814434" y="1005488"/>
                  <a:pt x="849858" y="960146"/>
                  <a:pt x="893074" y="919763"/>
                </a:cubicBezTo>
                <a:cubicBezTo>
                  <a:pt x="1005722" y="814201"/>
                  <a:pt x="1125453" y="719974"/>
                  <a:pt x="1269273" y="659754"/>
                </a:cubicBezTo>
                <a:cubicBezTo>
                  <a:pt x="1347205" y="627165"/>
                  <a:pt x="1409550" y="570487"/>
                  <a:pt x="1472604" y="515935"/>
                </a:cubicBezTo>
                <a:cubicBezTo>
                  <a:pt x="1700023" y="319688"/>
                  <a:pt x="1960740" y="189330"/>
                  <a:pt x="2252631" y="117774"/>
                </a:cubicBezTo>
                <a:cubicBezTo>
                  <a:pt x="2499887" y="57554"/>
                  <a:pt x="2751394" y="27798"/>
                  <a:pt x="3004318" y="5127"/>
                </a:cubicBezTo>
                <a:cubicBezTo>
                  <a:pt x="3023447" y="3710"/>
                  <a:pt x="3043284" y="3002"/>
                  <a:pt x="3062413" y="876"/>
                </a:cubicBezTo>
                <a:cubicBezTo>
                  <a:pt x="3095003" y="-2666"/>
                  <a:pt x="3124050" y="4418"/>
                  <a:pt x="3150263" y="24256"/>
                </a:cubicBezTo>
                <a:cubicBezTo>
                  <a:pt x="3156640" y="29215"/>
                  <a:pt x="3165142" y="33466"/>
                  <a:pt x="3172935" y="35591"/>
                </a:cubicBezTo>
                <a:cubicBezTo>
                  <a:pt x="3279205" y="66055"/>
                  <a:pt x="3344384" y="145404"/>
                  <a:pt x="3349344" y="255217"/>
                </a:cubicBezTo>
                <a:cubicBezTo>
                  <a:pt x="3352887" y="333857"/>
                  <a:pt x="3352177" y="411789"/>
                  <a:pt x="3325964" y="488304"/>
                </a:cubicBezTo>
                <a:cubicBezTo>
                  <a:pt x="3313211" y="525145"/>
                  <a:pt x="3319588" y="567653"/>
                  <a:pt x="3308961" y="605910"/>
                </a:cubicBezTo>
                <a:cubicBezTo>
                  <a:pt x="3278497" y="717849"/>
                  <a:pt x="3245198" y="828371"/>
                  <a:pt x="3210483" y="939600"/>
                </a:cubicBezTo>
                <a:cubicBezTo>
                  <a:pt x="3179311" y="1040203"/>
                  <a:pt x="3161599" y="1142223"/>
                  <a:pt x="3157348" y="1247077"/>
                </a:cubicBezTo>
                <a:cubicBezTo>
                  <a:pt x="3156640" y="1262663"/>
                  <a:pt x="3160890" y="1271165"/>
                  <a:pt x="3173643" y="1279666"/>
                </a:cubicBezTo>
                <a:cubicBezTo>
                  <a:pt x="3260785" y="1335636"/>
                  <a:pt x="3350052" y="1388063"/>
                  <a:pt x="3450655" y="1417818"/>
                </a:cubicBezTo>
                <a:cubicBezTo>
                  <a:pt x="3466242" y="1422069"/>
                  <a:pt x="3489621" y="1424903"/>
                  <a:pt x="3487496" y="1446866"/>
                </a:cubicBezTo>
                <a:cubicBezTo>
                  <a:pt x="3485370" y="1466703"/>
                  <a:pt x="3463408" y="1468828"/>
                  <a:pt x="3446404" y="1470245"/>
                </a:cubicBezTo>
                <a:cubicBezTo>
                  <a:pt x="3416649" y="1472371"/>
                  <a:pt x="3410273" y="1484415"/>
                  <a:pt x="3464116" y="1507794"/>
                </a:cubicBezTo>
                <a:cubicBezTo>
                  <a:pt x="3478994" y="1514171"/>
                  <a:pt x="3481828" y="1555262"/>
                  <a:pt x="3469784" y="1554553"/>
                </a:cubicBezTo>
                <a:cubicBezTo>
                  <a:pt x="3436486" y="1553136"/>
                  <a:pt x="3403188" y="1582892"/>
                  <a:pt x="3369889" y="1581475"/>
                </a:cubicBezTo>
                <a:cubicBezTo>
                  <a:pt x="3201982" y="1574391"/>
                  <a:pt x="3055329" y="1577933"/>
                  <a:pt x="2887421" y="1594936"/>
                </a:cubicBezTo>
                <a:cubicBezTo>
                  <a:pt x="2833577" y="1600604"/>
                  <a:pt x="2776899" y="1579350"/>
                  <a:pt x="2723056" y="1571557"/>
                </a:cubicBezTo>
                <a:cubicBezTo>
                  <a:pt x="2661418" y="1562346"/>
                  <a:pt x="2601198" y="1585018"/>
                  <a:pt x="2539561" y="1593519"/>
                </a:cubicBezTo>
                <a:cubicBezTo>
                  <a:pt x="2532477" y="1594228"/>
                  <a:pt x="2525392" y="1596353"/>
                  <a:pt x="2518307" y="1594936"/>
                </a:cubicBezTo>
                <a:cubicBezTo>
                  <a:pt x="2418413" y="1582184"/>
                  <a:pt x="2322061" y="1601312"/>
                  <a:pt x="2224292" y="1613356"/>
                </a:cubicBezTo>
                <a:cubicBezTo>
                  <a:pt x="2062760" y="1633902"/>
                  <a:pt x="1899812" y="1615482"/>
                  <a:pt x="1736864" y="1613356"/>
                </a:cubicBezTo>
                <a:cubicBezTo>
                  <a:pt x="1486774" y="1610522"/>
                  <a:pt x="1236683" y="1617607"/>
                  <a:pt x="986593" y="1617607"/>
                </a:cubicBezTo>
                <a:cubicBezTo>
                  <a:pt x="956837" y="1617607"/>
                  <a:pt x="926373" y="1623275"/>
                  <a:pt x="896617" y="1626109"/>
                </a:cubicBezTo>
                <a:cubicBezTo>
                  <a:pt x="872529" y="1626817"/>
                  <a:pt x="849150" y="1626817"/>
                  <a:pt x="825770" y="1626817"/>
                </a:cubicBezTo>
                <a:close/>
                <a:moveTo>
                  <a:pt x="1440014" y="1259121"/>
                </a:moveTo>
                <a:cubicBezTo>
                  <a:pt x="1488190" y="1266914"/>
                  <a:pt x="1534241" y="1271873"/>
                  <a:pt x="1578875" y="1281083"/>
                </a:cubicBezTo>
                <a:cubicBezTo>
                  <a:pt x="1635552" y="1293836"/>
                  <a:pt x="1691521" y="1296670"/>
                  <a:pt x="1747491" y="1283917"/>
                </a:cubicBezTo>
                <a:cubicBezTo>
                  <a:pt x="1836050" y="1264080"/>
                  <a:pt x="1916815" y="1258412"/>
                  <a:pt x="2013167" y="1269748"/>
                </a:cubicBezTo>
                <a:cubicBezTo>
                  <a:pt x="2040089" y="1276833"/>
                  <a:pt x="2068428" y="1280375"/>
                  <a:pt x="2096059" y="1281083"/>
                </a:cubicBezTo>
                <a:cubicBezTo>
                  <a:pt x="2210122" y="1283917"/>
                  <a:pt x="2324894" y="1283917"/>
                  <a:pt x="2439667" y="1286043"/>
                </a:cubicBezTo>
                <a:cubicBezTo>
                  <a:pt x="2547354" y="1288168"/>
                  <a:pt x="2654333" y="1304463"/>
                  <a:pt x="2758479" y="1338470"/>
                </a:cubicBezTo>
                <a:cubicBezTo>
                  <a:pt x="2796737" y="1350513"/>
                  <a:pt x="2836411" y="1359724"/>
                  <a:pt x="2876793" y="1370351"/>
                </a:cubicBezTo>
                <a:cubicBezTo>
                  <a:pt x="2877502" y="1362558"/>
                  <a:pt x="2878919" y="1356890"/>
                  <a:pt x="2878919" y="1350513"/>
                </a:cubicBezTo>
                <a:cubicBezTo>
                  <a:pt x="2882462" y="1276833"/>
                  <a:pt x="2887421" y="1203152"/>
                  <a:pt x="2890255" y="1128762"/>
                </a:cubicBezTo>
                <a:cubicBezTo>
                  <a:pt x="2893797" y="1012573"/>
                  <a:pt x="2899465" y="896384"/>
                  <a:pt x="2877502" y="781611"/>
                </a:cubicBezTo>
                <a:cubicBezTo>
                  <a:pt x="2861207" y="698012"/>
                  <a:pt x="2851289" y="613703"/>
                  <a:pt x="2863332" y="528687"/>
                </a:cubicBezTo>
                <a:cubicBezTo>
                  <a:pt x="2864042" y="525853"/>
                  <a:pt x="2893797" y="435169"/>
                  <a:pt x="2893089" y="431627"/>
                </a:cubicBezTo>
                <a:cubicBezTo>
                  <a:pt x="2882462" y="434460"/>
                  <a:pt x="2870417" y="447213"/>
                  <a:pt x="2861207" y="449339"/>
                </a:cubicBezTo>
                <a:cubicBezTo>
                  <a:pt x="2740059" y="478386"/>
                  <a:pt x="2599781" y="535772"/>
                  <a:pt x="2470840" y="596700"/>
                </a:cubicBezTo>
                <a:cubicBezTo>
                  <a:pt x="2409203" y="639209"/>
                  <a:pt x="2341898" y="669673"/>
                  <a:pt x="2291597" y="722100"/>
                </a:cubicBezTo>
                <a:cubicBezTo>
                  <a:pt x="2254756" y="759649"/>
                  <a:pt x="2227126" y="785154"/>
                  <a:pt x="2187451" y="820577"/>
                </a:cubicBezTo>
                <a:cubicBezTo>
                  <a:pt x="2115187" y="885757"/>
                  <a:pt x="2015293" y="920472"/>
                  <a:pt x="1916107" y="911261"/>
                </a:cubicBezTo>
                <a:cubicBezTo>
                  <a:pt x="1874307" y="907011"/>
                  <a:pt x="1831799" y="895675"/>
                  <a:pt x="1791416" y="882214"/>
                </a:cubicBezTo>
                <a:cubicBezTo>
                  <a:pt x="1728362" y="861668"/>
                  <a:pt x="1676644" y="877255"/>
                  <a:pt x="1637678" y="928265"/>
                </a:cubicBezTo>
                <a:cubicBezTo>
                  <a:pt x="1610047" y="964397"/>
                  <a:pt x="1585960" y="1003363"/>
                  <a:pt x="1563288" y="1043746"/>
                </a:cubicBezTo>
                <a:cubicBezTo>
                  <a:pt x="1523614" y="1115301"/>
                  <a:pt x="1498109" y="1196067"/>
                  <a:pt x="1440014" y="1259121"/>
                </a:cubicBezTo>
                <a:close/>
                <a:moveTo>
                  <a:pt x="2672045" y="1446866"/>
                </a:moveTo>
                <a:cubicBezTo>
                  <a:pt x="2660001" y="1440489"/>
                  <a:pt x="2596947" y="1410733"/>
                  <a:pt x="2587738" y="1407900"/>
                </a:cubicBezTo>
                <a:cubicBezTo>
                  <a:pt x="2494219" y="1379561"/>
                  <a:pt x="2401410" y="1379561"/>
                  <a:pt x="2309308" y="1416402"/>
                </a:cubicBezTo>
                <a:cubicBezTo>
                  <a:pt x="2287346" y="1424903"/>
                  <a:pt x="2263258" y="1429154"/>
                  <a:pt x="2239878" y="1431988"/>
                </a:cubicBezTo>
                <a:cubicBezTo>
                  <a:pt x="2187451" y="1438364"/>
                  <a:pt x="2134316" y="1442615"/>
                  <a:pt x="2081181" y="1447574"/>
                </a:cubicBezTo>
                <a:cubicBezTo>
                  <a:pt x="2259715" y="1473079"/>
                  <a:pt x="2633079" y="1480872"/>
                  <a:pt x="2672045" y="1446866"/>
                </a:cubicBezTo>
                <a:close/>
              </a:path>
            </a:pathLst>
          </a:custGeom>
          <a:solidFill>
            <a:schemeClr val="bg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48D602A-5A04-4B55-9FA4-22D58EC27AFD}"/>
              </a:ext>
            </a:extLst>
          </p:cNvPr>
          <p:cNvSpPr>
            <a:spLocks noChangeAspect="1"/>
          </p:cNvSpPr>
          <p:nvPr/>
        </p:nvSpPr>
        <p:spPr>
          <a:xfrm>
            <a:off x="6749247" y="3451198"/>
            <a:ext cx="1188720" cy="564139"/>
          </a:xfrm>
          <a:custGeom>
            <a:avLst/>
            <a:gdLst>
              <a:gd name="connsiteX0" fmla="*/ 3767833 w 3761981"/>
              <a:gd name="connsiteY0" fmla="*/ 1546284 h 1785347"/>
              <a:gd name="connsiteX1" fmla="*/ 3612678 w 3761981"/>
              <a:gd name="connsiteY1" fmla="*/ 1670266 h 1785347"/>
              <a:gd name="connsiteX2" fmla="*/ 3463190 w 3761981"/>
              <a:gd name="connsiteY2" fmla="*/ 1658222 h 1785347"/>
              <a:gd name="connsiteX3" fmla="*/ 3447604 w 3761981"/>
              <a:gd name="connsiteY3" fmla="*/ 1590918 h 1785347"/>
              <a:gd name="connsiteX4" fmla="*/ 3499322 w 3761981"/>
              <a:gd name="connsiteY4" fmla="*/ 1536365 h 1785347"/>
              <a:gd name="connsiteX5" fmla="*/ 3507824 w 3761981"/>
              <a:gd name="connsiteY5" fmla="*/ 1483230 h 1785347"/>
              <a:gd name="connsiteX6" fmla="*/ 3424224 w 3761981"/>
              <a:gd name="connsiteY6" fmla="*/ 1295485 h 1785347"/>
              <a:gd name="connsiteX7" fmla="*/ 3310869 w 3761981"/>
              <a:gd name="connsiteY7" fmla="*/ 1184255 h 1785347"/>
              <a:gd name="connsiteX8" fmla="*/ 3002684 w 3761981"/>
              <a:gd name="connsiteY8" fmla="*/ 1076568 h 1785347"/>
              <a:gd name="connsiteX9" fmla="*/ 2856739 w 3761981"/>
              <a:gd name="connsiteY9" fmla="*/ 1019890 h 1785347"/>
              <a:gd name="connsiteX10" fmla="*/ 2494002 w 3761981"/>
              <a:gd name="connsiteY10" fmla="*/ 864026 h 1785347"/>
              <a:gd name="connsiteX11" fmla="*/ 2422446 w 3761981"/>
              <a:gd name="connsiteY11" fmla="*/ 856942 h 1785347"/>
              <a:gd name="connsiteX12" fmla="*/ 2326094 w 3761981"/>
              <a:gd name="connsiteY12" fmla="*/ 828603 h 1785347"/>
              <a:gd name="connsiteX13" fmla="*/ 2280044 w 3761981"/>
              <a:gd name="connsiteY13" fmla="*/ 805223 h 1785347"/>
              <a:gd name="connsiteX14" fmla="*/ 1950605 w 3761981"/>
              <a:gd name="connsiteY14" fmla="*/ 719498 h 1785347"/>
              <a:gd name="connsiteX15" fmla="*/ 1643837 w 3761981"/>
              <a:gd name="connsiteY15" fmla="*/ 645817 h 1785347"/>
              <a:gd name="connsiteX16" fmla="*/ 1594244 w 3761981"/>
              <a:gd name="connsiteY16" fmla="*/ 827186 h 1785347"/>
              <a:gd name="connsiteX17" fmla="*/ 1631793 w 3761981"/>
              <a:gd name="connsiteY17" fmla="*/ 1037602 h 1785347"/>
              <a:gd name="connsiteX18" fmla="*/ 1656589 w 3761981"/>
              <a:gd name="connsiteY18" fmla="*/ 1059564 h 1785347"/>
              <a:gd name="connsiteX19" fmla="*/ 1761443 w 3761981"/>
              <a:gd name="connsiteY19" fmla="*/ 1215428 h 1785347"/>
              <a:gd name="connsiteX20" fmla="*/ 1761443 w 3761981"/>
              <a:gd name="connsiteY20" fmla="*/ 1231723 h 1785347"/>
              <a:gd name="connsiteX21" fmla="*/ 1810327 w 3761981"/>
              <a:gd name="connsiteY21" fmla="*/ 1212594 h 1785347"/>
              <a:gd name="connsiteX22" fmla="*/ 1815287 w 3761981"/>
              <a:gd name="connsiteY22" fmla="*/ 1191340 h 1785347"/>
              <a:gd name="connsiteX23" fmla="*/ 1869839 w 3761981"/>
              <a:gd name="connsiteY23" fmla="*/ 1148123 h 1785347"/>
              <a:gd name="connsiteX24" fmla="*/ 1908096 w 3761981"/>
              <a:gd name="connsiteY24" fmla="*/ 1158750 h 1785347"/>
              <a:gd name="connsiteX25" fmla="*/ 1976110 w 3761981"/>
              <a:gd name="connsiteY25" fmla="*/ 1154499 h 1785347"/>
              <a:gd name="connsiteX26" fmla="*/ 2068919 w 3761981"/>
              <a:gd name="connsiteY26" fmla="*/ 1137496 h 1785347"/>
              <a:gd name="connsiteX27" fmla="*/ 2173773 w 3761981"/>
              <a:gd name="connsiteY27" fmla="*/ 1136788 h 1785347"/>
              <a:gd name="connsiteX28" fmla="*/ 2372854 w 3761981"/>
              <a:gd name="connsiteY28" fmla="*/ 1320990 h 1785347"/>
              <a:gd name="connsiteX29" fmla="*/ 2384898 w 3761981"/>
              <a:gd name="connsiteY29" fmla="*/ 1527864 h 1785347"/>
              <a:gd name="connsiteX30" fmla="*/ 2258790 w 3761981"/>
              <a:gd name="connsiteY30" fmla="*/ 1655389 h 1785347"/>
              <a:gd name="connsiteX31" fmla="*/ 2130556 w 3761981"/>
              <a:gd name="connsiteY31" fmla="*/ 1703564 h 1785347"/>
              <a:gd name="connsiteX32" fmla="*/ 1966900 w 3761981"/>
              <a:gd name="connsiteY32" fmla="*/ 1707107 h 1785347"/>
              <a:gd name="connsiteX33" fmla="*/ 1857087 w 3761981"/>
              <a:gd name="connsiteY33" fmla="*/ 1685853 h 1785347"/>
              <a:gd name="connsiteX34" fmla="*/ 1793324 w 3761981"/>
              <a:gd name="connsiteY34" fmla="*/ 1682310 h 1785347"/>
              <a:gd name="connsiteX35" fmla="*/ 1735938 w 3761981"/>
              <a:gd name="connsiteY35" fmla="*/ 1693646 h 1785347"/>
              <a:gd name="connsiteX36" fmla="*/ 1642420 w 3761981"/>
              <a:gd name="connsiteY36" fmla="*/ 1731903 h 1785347"/>
              <a:gd name="connsiteX37" fmla="*/ 1517729 w 3761981"/>
              <a:gd name="connsiteY37" fmla="*/ 1772995 h 1785347"/>
              <a:gd name="connsiteX38" fmla="*/ 999128 w 3761981"/>
              <a:gd name="connsiteY38" fmla="*/ 1741822 h 1785347"/>
              <a:gd name="connsiteX39" fmla="*/ 859559 w 3761981"/>
              <a:gd name="connsiteY39" fmla="*/ 1689395 h 1785347"/>
              <a:gd name="connsiteX40" fmla="*/ 749746 w 3761981"/>
              <a:gd name="connsiteY40" fmla="*/ 1680185 h 1785347"/>
              <a:gd name="connsiteX41" fmla="*/ 486904 w 3761981"/>
              <a:gd name="connsiteY41" fmla="*/ 1684436 h 1785347"/>
              <a:gd name="connsiteX42" fmla="*/ 267986 w 3761981"/>
              <a:gd name="connsiteY42" fmla="*/ 1671683 h 1785347"/>
              <a:gd name="connsiteX43" fmla="*/ 232562 w 3761981"/>
              <a:gd name="connsiteY43" fmla="*/ 1693646 h 1785347"/>
              <a:gd name="connsiteX44" fmla="*/ 190763 w 3761981"/>
              <a:gd name="connsiteY44" fmla="*/ 1697897 h 1785347"/>
              <a:gd name="connsiteX45" fmla="*/ 151088 w 3761981"/>
              <a:gd name="connsiteY45" fmla="*/ 1700022 h 1785347"/>
              <a:gd name="connsiteX46" fmla="*/ 127000 w 3761981"/>
              <a:gd name="connsiteY46" fmla="*/ 1725527 h 1785347"/>
              <a:gd name="connsiteX47" fmla="*/ 104329 w 3761981"/>
              <a:gd name="connsiteY47" fmla="*/ 1725527 h 1785347"/>
              <a:gd name="connsiteX48" fmla="*/ 99370 w 3761981"/>
              <a:gd name="connsiteY48" fmla="*/ 1703564 h 1785347"/>
              <a:gd name="connsiteX49" fmla="*/ 111414 w 3761981"/>
              <a:gd name="connsiteY49" fmla="*/ 1683727 h 1785347"/>
              <a:gd name="connsiteX50" fmla="*/ 103621 w 3761981"/>
              <a:gd name="connsiteY50" fmla="*/ 1642636 h 1785347"/>
              <a:gd name="connsiteX51" fmla="*/ 82367 w 3761981"/>
              <a:gd name="connsiteY51" fmla="*/ 1651138 h 1785347"/>
              <a:gd name="connsiteX52" fmla="*/ 66072 w 3761981"/>
              <a:gd name="connsiteY52" fmla="*/ 1662473 h 1785347"/>
              <a:gd name="connsiteX53" fmla="*/ 54736 w 3761981"/>
              <a:gd name="connsiteY53" fmla="*/ 1641219 h 1785347"/>
              <a:gd name="connsiteX54" fmla="*/ 57570 w 3761981"/>
              <a:gd name="connsiteY54" fmla="*/ 1618548 h 1785347"/>
              <a:gd name="connsiteX55" fmla="*/ 60404 w 3761981"/>
              <a:gd name="connsiteY55" fmla="*/ 1566830 h 1785347"/>
              <a:gd name="connsiteX56" fmla="*/ 18604 w 3761981"/>
              <a:gd name="connsiteY56" fmla="*/ 1566121 h 1785347"/>
              <a:gd name="connsiteX57" fmla="*/ 184 w 3761981"/>
              <a:gd name="connsiteY57" fmla="*/ 1551243 h 1785347"/>
              <a:gd name="connsiteX58" fmla="*/ 10811 w 3761981"/>
              <a:gd name="connsiteY58" fmla="*/ 1533531 h 1785347"/>
              <a:gd name="connsiteX59" fmla="*/ 43401 w 3761981"/>
              <a:gd name="connsiteY59" fmla="*/ 1515111 h 1785347"/>
              <a:gd name="connsiteX60" fmla="*/ 70323 w 3761981"/>
              <a:gd name="connsiteY60" fmla="*/ 1482522 h 1785347"/>
              <a:gd name="connsiteX61" fmla="*/ 129834 w 3761981"/>
              <a:gd name="connsiteY61" fmla="*/ 1435762 h 1785347"/>
              <a:gd name="connsiteX62" fmla="*/ 455731 w 3761981"/>
              <a:gd name="connsiteY62" fmla="*/ 1427261 h 1785347"/>
              <a:gd name="connsiteX63" fmla="*/ 513825 w 3761981"/>
              <a:gd name="connsiteY63" fmla="*/ 1426552 h 1785347"/>
              <a:gd name="connsiteX64" fmla="*/ 809966 w 3761981"/>
              <a:gd name="connsiteY64" fmla="*/ 1422302 h 1785347"/>
              <a:gd name="connsiteX65" fmla="*/ 1020382 w 3761981"/>
              <a:gd name="connsiteY65" fmla="*/ 1408132 h 1785347"/>
              <a:gd name="connsiteX66" fmla="*/ 1097606 w 3761981"/>
              <a:gd name="connsiteY66" fmla="*/ 1400339 h 1785347"/>
              <a:gd name="connsiteX67" fmla="*/ 1094772 w 3761981"/>
              <a:gd name="connsiteY67" fmla="*/ 1336577 h 1785347"/>
              <a:gd name="connsiteX68" fmla="*/ 1094772 w 3761981"/>
              <a:gd name="connsiteY68" fmla="*/ 918579 h 1785347"/>
              <a:gd name="connsiteX69" fmla="*/ 1094063 w 3761981"/>
              <a:gd name="connsiteY69" fmla="*/ 759881 h 1785347"/>
              <a:gd name="connsiteX70" fmla="*/ 1098314 w 3761981"/>
              <a:gd name="connsiteY70" fmla="*/ 475784 h 1785347"/>
              <a:gd name="connsiteX71" fmla="*/ 1109650 w 3761981"/>
              <a:gd name="connsiteY71" fmla="*/ 348259 h 1785347"/>
              <a:gd name="connsiteX72" fmla="*/ 1308730 w 3761981"/>
              <a:gd name="connsiteY72" fmla="*/ 67705 h 1785347"/>
              <a:gd name="connsiteX73" fmla="*/ 1517021 w 3761981"/>
              <a:gd name="connsiteY73" fmla="*/ 1817 h 1785347"/>
              <a:gd name="connsiteX74" fmla="*/ 1747982 w 3761981"/>
              <a:gd name="connsiteY74" fmla="*/ 68413 h 1785347"/>
              <a:gd name="connsiteX75" fmla="*/ 1961232 w 3761981"/>
              <a:gd name="connsiteY75" fmla="*/ 207274 h 1785347"/>
              <a:gd name="connsiteX76" fmla="*/ 2065377 w 3761981"/>
              <a:gd name="connsiteY76" fmla="*/ 258992 h 1785347"/>
              <a:gd name="connsiteX77" fmla="*/ 2328220 w 3761981"/>
              <a:gd name="connsiteY77" fmla="*/ 409896 h 1785347"/>
              <a:gd name="connsiteX78" fmla="*/ 2394107 w 3761981"/>
              <a:gd name="connsiteY78" fmla="*/ 454530 h 1785347"/>
              <a:gd name="connsiteX79" fmla="*/ 2640656 w 3761981"/>
              <a:gd name="connsiteY79" fmla="*/ 579929 h 1785347"/>
              <a:gd name="connsiteX80" fmla="*/ 2718587 w 3761981"/>
              <a:gd name="connsiteY80" fmla="*/ 594099 h 1785347"/>
              <a:gd name="connsiteX81" fmla="*/ 2934671 w 3761981"/>
              <a:gd name="connsiteY81" fmla="*/ 642275 h 1785347"/>
              <a:gd name="connsiteX82" fmla="*/ 3193263 w 3761981"/>
              <a:gd name="connsiteY82" fmla="*/ 813016 h 1785347"/>
              <a:gd name="connsiteX83" fmla="*/ 3522702 w 3761981"/>
              <a:gd name="connsiteY83" fmla="*/ 1039727 h 1785347"/>
              <a:gd name="connsiteX84" fmla="*/ 3644559 w 3761981"/>
              <a:gd name="connsiteY84" fmla="*/ 1068774 h 1785347"/>
              <a:gd name="connsiteX85" fmla="*/ 3764999 w 3761981"/>
              <a:gd name="connsiteY85" fmla="*/ 1165127 h 1785347"/>
              <a:gd name="connsiteX86" fmla="*/ 3764999 w 3761981"/>
              <a:gd name="connsiteY86" fmla="*/ 1202676 h 1785347"/>
              <a:gd name="connsiteX87" fmla="*/ 3764999 w 3761981"/>
              <a:gd name="connsiteY87" fmla="*/ 1483230 h 1785347"/>
              <a:gd name="connsiteX88" fmla="*/ 3767833 w 3761981"/>
              <a:gd name="connsiteY88" fmla="*/ 1546284 h 178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1981" h="1785347">
                <a:moveTo>
                  <a:pt x="3767833" y="1546284"/>
                </a:moveTo>
                <a:cubicBezTo>
                  <a:pt x="3747287" y="1626341"/>
                  <a:pt x="3688484" y="1658931"/>
                  <a:pt x="3612678" y="1670266"/>
                </a:cubicBezTo>
                <a:cubicBezTo>
                  <a:pt x="3562376" y="1677351"/>
                  <a:pt x="3511367" y="1678060"/>
                  <a:pt x="3463190" y="1658222"/>
                </a:cubicBezTo>
                <a:cubicBezTo>
                  <a:pt x="3425642" y="1643344"/>
                  <a:pt x="3420682" y="1621382"/>
                  <a:pt x="3447604" y="1590918"/>
                </a:cubicBezTo>
                <a:cubicBezTo>
                  <a:pt x="3463899" y="1572497"/>
                  <a:pt x="3481610" y="1554786"/>
                  <a:pt x="3499322" y="1536365"/>
                </a:cubicBezTo>
                <a:cubicBezTo>
                  <a:pt x="3514201" y="1520779"/>
                  <a:pt x="3517034" y="1503067"/>
                  <a:pt x="3507824" y="1483230"/>
                </a:cubicBezTo>
                <a:cubicBezTo>
                  <a:pt x="3479485" y="1420885"/>
                  <a:pt x="3451147" y="1358539"/>
                  <a:pt x="3424224" y="1295485"/>
                </a:cubicBezTo>
                <a:cubicBezTo>
                  <a:pt x="3401554" y="1242350"/>
                  <a:pt x="3364004" y="1205509"/>
                  <a:pt x="3310869" y="1184255"/>
                </a:cubicBezTo>
                <a:cubicBezTo>
                  <a:pt x="3210267" y="1143164"/>
                  <a:pt x="3109663" y="1101364"/>
                  <a:pt x="3002684" y="1076568"/>
                </a:cubicBezTo>
                <a:cubicBezTo>
                  <a:pt x="2952383" y="1065232"/>
                  <a:pt x="2905624" y="1038310"/>
                  <a:pt x="2856739" y="1019890"/>
                </a:cubicBezTo>
                <a:cubicBezTo>
                  <a:pt x="2738425" y="975965"/>
                  <a:pt x="2618693" y="887406"/>
                  <a:pt x="2494002" y="864026"/>
                </a:cubicBezTo>
                <a:cubicBezTo>
                  <a:pt x="2470623" y="859775"/>
                  <a:pt x="2445826" y="855525"/>
                  <a:pt x="2422446" y="856942"/>
                </a:cubicBezTo>
                <a:cubicBezTo>
                  <a:pt x="2386314" y="859067"/>
                  <a:pt x="2355850" y="849148"/>
                  <a:pt x="2326094" y="828603"/>
                </a:cubicBezTo>
                <a:cubicBezTo>
                  <a:pt x="2314051" y="820101"/>
                  <a:pt x="2304132" y="807349"/>
                  <a:pt x="2280044" y="805223"/>
                </a:cubicBezTo>
                <a:cubicBezTo>
                  <a:pt x="2157478" y="786803"/>
                  <a:pt x="2085214" y="752796"/>
                  <a:pt x="1950605" y="719498"/>
                </a:cubicBezTo>
                <a:cubicBezTo>
                  <a:pt x="1852836" y="688325"/>
                  <a:pt x="1752233" y="669197"/>
                  <a:pt x="1643837" y="645817"/>
                </a:cubicBezTo>
                <a:cubicBezTo>
                  <a:pt x="1619749" y="685492"/>
                  <a:pt x="1603454" y="779718"/>
                  <a:pt x="1594244" y="827186"/>
                </a:cubicBezTo>
                <a:cubicBezTo>
                  <a:pt x="1579366" y="902284"/>
                  <a:pt x="1602037" y="970297"/>
                  <a:pt x="1631793" y="1037602"/>
                </a:cubicBezTo>
                <a:cubicBezTo>
                  <a:pt x="1636044" y="1046812"/>
                  <a:pt x="1646671" y="1056022"/>
                  <a:pt x="1656589" y="1059564"/>
                </a:cubicBezTo>
                <a:cubicBezTo>
                  <a:pt x="1731687" y="1088612"/>
                  <a:pt x="1764277" y="1136079"/>
                  <a:pt x="1761443" y="1215428"/>
                </a:cubicBezTo>
                <a:cubicBezTo>
                  <a:pt x="1761443" y="1219679"/>
                  <a:pt x="1761443" y="1224638"/>
                  <a:pt x="1761443" y="1231723"/>
                </a:cubicBezTo>
                <a:cubicBezTo>
                  <a:pt x="1779155" y="1225347"/>
                  <a:pt x="1795450" y="1220387"/>
                  <a:pt x="1810327" y="1212594"/>
                </a:cubicBezTo>
                <a:cubicBezTo>
                  <a:pt x="1814578" y="1210469"/>
                  <a:pt x="1815287" y="1199133"/>
                  <a:pt x="1815287" y="1191340"/>
                </a:cubicBezTo>
                <a:cubicBezTo>
                  <a:pt x="1815287" y="1145998"/>
                  <a:pt x="1825914" y="1136788"/>
                  <a:pt x="1869839" y="1148123"/>
                </a:cubicBezTo>
                <a:cubicBezTo>
                  <a:pt x="1882592" y="1151666"/>
                  <a:pt x="1895344" y="1154499"/>
                  <a:pt x="1908096" y="1158750"/>
                </a:cubicBezTo>
                <a:cubicBezTo>
                  <a:pt x="1931476" y="1165835"/>
                  <a:pt x="1951313" y="1166543"/>
                  <a:pt x="1976110" y="1154499"/>
                </a:cubicBezTo>
                <a:cubicBezTo>
                  <a:pt x="2003032" y="1141038"/>
                  <a:pt x="2037747" y="1140330"/>
                  <a:pt x="2068919" y="1137496"/>
                </a:cubicBezTo>
                <a:cubicBezTo>
                  <a:pt x="2103635" y="1134662"/>
                  <a:pt x="2139058" y="1133245"/>
                  <a:pt x="2173773" y="1136788"/>
                </a:cubicBezTo>
                <a:cubicBezTo>
                  <a:pt x="2285003" y="1148832"/>
                  <a:pt x="2341681" y="1221804"/>
                  <a:pt x="2372854" y="1320990"/>
                </a:cubicBezTo>
                <a:cubicBezTo>
                  <a:pt x="2391982" y="1381210"/>
                  <a:pt x="2407568" y="1469769"/>
                  <a:pt x="2384898" y="1527864"/>
                </a:cubicBezTo>
                <a:cubicBezTo>
                  <a:pt x="2361518" y="1587375"/>
                  <a:pt x="2303424" y="1610046"/>
                  <a:pt x="2258790" y="1655389"/>
                </a:cubicBezTo>
                <a:cubicBezTo>
                  <a:pt x="2224075" y="1690812"/>
                  <a:pt x="2178732" y="1701439"/>
                  <a:pt x="2130556" y="1703564"/>
                </a:cubicBezTo>
                <a:cubicBezTo>
                  <a:pt x="2076004" y="1704981"/>
                  <a:pt x="2021452" y="1709941"/>
                  <a:pt x="1966900" y="1707107"/>
                </a:cubicBezTo>
                <a:cubicBezTo>
                  <a:pt x="1930059" y="1704981"/>
                  <a:pt x="1893927" y="1692229"/>
                  <a:pt x="1857087" y="1685853"/>
                </a:cubicBezTo>
                <a:cubicBezTo>
                  <a:pt x="1836541" y="1682310"/>
                  <a:pt x="1814578" y="1680894"/>
                  <a:pt x="1793324" y="1682310"/>
                </a:cubicBezTo>
                <a:cubicBezTo>
                  <a:pt x="1774196" y="1683727"/>
                  <a:pt x="1755067" y="1689395"/>
                  <a:pt x="1735938" y="1693646"/>
                </a:cubicBezTo>
                <a:cubicBezTo>
                  <a:pt x="1702640" y="1700731"/>
                  <a:pt x="1670759" y="1709232"/>
                  <a:pt x="1642420" y="1731903"/>
                </a:cubicBezTo>
                <a:cubicBezTo>
                  <a:pt x="1606996" y="1760242"/>
                  <a:pt x="1561654" y="1766619"/>
                  <a:pt x="1517729" y="1772995"/>
                </a:cubicBezTo>
                <a:cubicBezTo>
                  <a:pt x="1342737" y="1796374"/>
                  <a:pt x="1169870" y="1789290"/>
                  <a:pt x="999128" y="1741822"/>
                </a:cubicBezTo>
                <a:cubicBezTo>
                  <a:pt x="951660" y="1728361"/>
                  <a:pt x="905610" y="1707815"/>
                  <a:pt x="859559" y="1689395"/>
                </a:cubicBezTo>
                <a:cubicBezTo>
                  <a:pt x="823427" y="1675226"/>
                  <a:pt x="788004" y="1670975"/>
                  <a:pt x="749746" y="1680185"/>
                </a:cubicBezTo>
                <a:cubicBezTo>
                  <a:pt x="662604" y="1700731"/>
                  <a:pt x="574754" y="1688687"/>
                  <a:pt x="486904" y="1684436"/>
                </a:cubicBezTo>
                <a:cubicBezTo>
                  <a:pt x="413931" y="1680894"/>
                  <a:pt x="340959" y="1676643"/>
                  <a:pt x="267986" y="1671683"/>
                </a:cubicBezTo>
                <a:cubicBezTo>
                  <a:pt x="250274" y="1670975"/>
                  <a:pt x="240356" y="1675934"/>
                  <a:pt x="232562" y="1693646"/>
                </a:cubicBezTo>
                <a:cubicBezTo>
                  <a:pt x="219102" y="1724110"/>
                  <a:pt x="209892" y="1724110"/>
                  <a:pt x="190763" y="1697897"/>
                </a:cubicBezTo>
                <a:cubicBezTo>
                  <a:pt x="182969" y="1687270"/>
                  <a:pt x="161715" y="1687978"/>
                  <a:pt x="151088" y="1700022"/>
                </a:cubicBezTo>
                <a:cubicBezTo>
                  <a:pt x="143295" y="1708524"/>
                  <a:pt x="136919" y="1719151"/>
                  <a:pt x="127000" y="1725527"/>
                </a:cubicBezTo>
                <a:cubicBezTo>
                  <a:pt x="121333" y="1729069"/>
                  <a:pt x="109289" y="1729778"/>
                  <a:pt x="104329" y="1725527"/>
                </a:cubicBezTo>
                <a:cubicBezTo>
                  <a:pt x="99370" y="1721985"/>
                  <a:pt x="97953" y="1710649"/>
                  <a:pt x="99370" y="1703564"/>
                </a:cubicBezTo>
                <a:cubicBezTo>
                  <a:pt x="100787" y="1696480"/>
                  <a:pt x="106454" y="1690104"/>
                  <a:pt x="111414" y="1683727"/>
                </a:cubicBezTo>
                <a:cubicBezTo>
                  <a:pt x="122749" y="1667433"/>
                  <a:pt x="121333" y="1651138"/>
                  <a:pt x="103621" y="1642636"/>
                </a:cubicBezTo>
                <a:cubicBezTo>
                  <a:pt x="98661" y="1640511"/>
                  <a:pt x="88743" y="1647595"/>
                  <a:pt x="82367" y="1651138"/>
                </a:cubicBezTo>
                <a:cubicBezTo>
                  <a:pt x="76699" y="1653971"/>
                  <a:pt x="71740" y="1658222"/>
                  <a:pt x="66072" y="1662473"/>
                </a:cubicBezTo>
                <a:cubicBezTo>
                  <a:pt x="61821" y="1655389"/>
                  <a:pt x="56153" y="1649012"/>
                  <a:pt x="54736" y="1641219"/>
                </a:cubicBezTo>
                <a:cubicBezTo>
                  <a:pt x="53319" y="1634134"/>
                  <a:pt x="56862" y="1626341"/>
                  <a:pt x="57570" y="1618548"/>
                </a:cubicBezTo>
                <a:cubicBezTo>
                  <a:pt x="58987" y="1601545"/>
                  <a:pt x="59696" y="1584541"/>
                  <a:pt x="60404" y="1566830"/>
                </a:cubicBezTo>
                <a:cubicBezTo>
                  <a:pt x="42692" y="1566830"/>
                  <a:pt x="30648" y="1568955"/>
                  <a:pt x="18604" y="1566121"/>
                </a:cubicBezTo>
                <a:cubicBezTo>
                  <a:pt x="11520" y="1564704"/>
                  <a:pt x="3018" y="1557620"/>
                  <a:pt x="184" y="1551243"/>
                </a:cubicBezTo>
                <a:cubicBezTo>
                  <a:pt x="-1233" y="1546993"/>
                  <a:pt x="5852" y="1537074"/>
                  <a:pt x="10811" y="1533531"/>
                </a:cubicBezTo>
                <a:cubicBezTo>
                  <a:pt x="20730" y="1526447"/>
                  <a:pt x="34190" y="1522904"/>
                  <a:pt x="43401" y="1515111"/>
                </a:cubicBezTo>
                <a:cubicBezTo>
                  <a:pt x="54028" y="1505901"/>
                  <a:pt x="66780" y="1495274"/>
                  <a:pt x="70323" y="1482522"/>
                </a:cubicBezTo>
                <a:cubicBezTo>
                  <a:pt x="79533" y="1451349"/>
                  <a:pt x="100079" y="1437888"/>
                  <a:pt x="129834" y="1435762"/>
                </a:cubicBezTo>
                <a:cubicBezTo>
                  <a:pt x="238230" y="1429386"/>
                  <a:pt x="346626" y="1411675"/>
                  <a:pt x="455731" y="1427261"/>
                </a:cubicBezTo>
                <a:cubicBezTo>
                  <a:pt x="474859" y="1430095"/>
                  <a:pt x="494697" y="1427261"/>
                  <a:pt x="513825" y="1426552"/>
                </a:cubicBezTo>
                <a:cubicBezTo>
                  <a:pt x="612303" y="1424427"/>
                  <a:pt x="711489" y="1418759"/>
                  <a:pt x="809966" y="1422302"/>
                </a:cubicBezTo>
                <a:cubicBezTo>
                  <a:pt x="881522" y="1425135"/>
                  <a:pt x="950952" y="1427969"/>
                  <a:pt x="1020382" y="1408132"/>
                </a:cubicBezTo>
                <a:cubicBezTo>
                  <a:pt x="1043762" y="1401047"/>
                  <a:pt x="1069267" y="1403173"/>
                  <a:pt x="1097606" y="1400339"/>
                </a:cubicBezTo>
                <a:cubicBezTo>
                  <a:pt x="1096897" y="1379085"/>
                  <a:pt x="1096189" y="1357831"/>
                  <a:pt x="1094772" y="1336577"/>
                </a:cubicBezTo>
                <a:cubicBezTo>
                  <a:pt x="1085562" y="1197008"/>
                  <a:pt x="1084145" y="1058147"/>
                  <a:pt x="1094772" y="918579"/>
                </a:cubicBezTo>
                <a:cubicBezTo>
                  <a:pt x="1098314" y="866152"/>
                  <a:pt x="1098314" y="812308"/>
                  <a:pt x="1094063" y="759881"/>
                </a:cubicBezTo>
                <a:cubicBezTo>
                  <a:pt x="1086979" y="664946"/>
                  <a:pt x="1086270" y="570011"/>
                  <a:pt x="1098314" y="475784"/>
                </a:cubicBezTo>
                <a:cubicBezTo>
                  <a:pt x="1103982" y="433276"/>
                  <a:pt x="1103273" y="390059"/>
                  <a:pt x="1109650" y="348259"/>
                </a:cubicBezTo>
                <a:cubicBezTo>
                  <a:pt x="1130195" y="222860"/>
                  <a:pt x="1197500" y="128633"/>
                  <a:pt x="1308730" y="67705"/>
                </a:cubicBezTo>
                <a:cubicBezTo>
                  <a:pt x="1373201" y="32281"/>
                  <a:pt x="1443339" y="10319"/>
                  <a:pt x="1517021" y="1817"/>
                </a:cubicBezTo>
                <a:cubicBezTo>
                  <a:pt x="1603454" y="-8102"/>
                  <a:pt x="1677843" y="23780"/>
                  <a:pt x="1747982" y="68413"/>
                </a:cubicBezTo>
                <a:cubicBezTo>
                  <a:pt x="1819537" y="114464"/>
                  <a:pt x="1889676" y="162640"/>
                  <a:pt x="1961232" y="207274"/>
                </a:cubicBezTo>
                <a:cubicBezTo>
                  <a:pt x="1993822" y="227819"/>
                  <a:pt x="2029245" y="244823"/>
                  <a:pt x="2065377" y="258992"/>
                </a:cubicBezTo>
                <a:cubicBezTo>
                  <a:pt x="2161021" y="295832"/>
                  <a:pt x="2242495" y="356053"/>
                  <a:pt x="2328220" y="409896"/>
                </a:cubicBezTo>
                <a:cubicBezTo>
                  <a:pt x="2350891" y="424066"/>
                  <a:pt x="2373562" y="437527"/>
                  <a:pt x="2394107" y="454530"/>
                </a:cubicBezTo>
                <a:cubicBezTo>
                  <a:pt x="2444409" y="494913"/>
                  <a:pt x="2536511" y="538838"/>
                  <a:pt x="2640656" y="579929"/>
                </a:cubicBezTo>
                <a:cubicBezTo>
                  <a:pt x="2664744" y="589140"/>
                  <a:pt x="2692374" y="589140"/>
                  <a:pt x="2718587" y="594099"/>
                </a:cubicBezTo>
                <a:cubicBezTo>
                  <a:pt x="2790851" y="609685"/>
                  <a:pt x="2864532" y="621021"/>
                  <a:pt x="2934671" y="642275"/>
                </a:cubicBezTo>
                <a:cubicBezTo>
                  <a:pt x="3036691" y="673448"/>
                  <a:pt x="3121708" y="735085"/>
                  <a:pt x="3193263" y="813016"/>
                </a:cubicBezTo>
                <a:cubicBezTo>
                  <a:pt x="3286073" y="914328"/>
                  <a:pt x="3394469" y="992260"/>
                  <a:pt x="3522702" y="1039727"/>
                </a:cubicBezTo>
                <a:cubicBezTo>
                  <a:pt x="3561668" y="1053897"/>
                  <a:pt x="3603468" y="1064524"/>
                  <a:pt x="3644559" y="1068774"/>
                </a:cubicBezTo>
                <a:cubicBezTo>
                  <a:pt x="3707613" y="1075151"/>
                  <a:pt x="3750829" y="1100656"/>
                  <a:pt x="3764999" y="1165127"/>
                </a:cubicBezTo>
                <a:cubicBezTo>
                  <a:pt x="3764999" y="1177879"/>
                  <a:pt x="3764999" y="1189923"/>
                  <a:pt x="3764999" y="1202676"/>
                </a:cubicBezTo>
                <a:cubicBezTo>
                  <a:pt x="3728867" y="1296194"/>
                  <a:pt x="3743036" y="1389712"/>
                  <a:pt x="3764999" y="1483230"/>
                </a:cubicBezTo>
                <a:cubicBezTo>
                  <a:pt x="3767833" y="1502359"/>
                  <a:pt x="3767833" y="1524321"/>
                  <a:pt x="3767833" y="1546284"/>
                </a:cubicBezTo>
                <a:close/>
              </a:path>
            </a:pathLst>
          </a:custGeom>
          <a:solidFill>
            <a:schemeClr val="bg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173D2-4B76-4C6F-8F08-C83F2E4FE3A7}"/>
              </a:ext>
            </a:extLst>
          </p:cNvPr>
          <p:cNvSpPr>
            <a:spLocks noChangeAspect="1"/>
          </p:cNvSpPr>
          <p:nvPr/>
        </p:nvSpPr>
        <p:spPr>
          <a:xfrm>
            <a:off x="1760706" y="5059748"/>
            <a:ext cx="1177047" cy="668446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chemeClr val="bg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64">
            <a:extLst>
              <a:ext uri="{FF2B5EF4-FFF2-40B4-BE49-F238E27FC236}">
                <a16:creationId xmlns:a16="http://schemas.microsoft.com/office/drawing/2014/main" id="{FC379DCE-C857-4BCC-8490-43A9E6E58F57}"/>
              </a:ext>
            </a:extLst>
          </p:cNvPr>
          <p:cNvSpPr>
            <a:spLocks noChangeAspect="1"/>
          </p:cNvSpPr>
          <p:nvPr/>
        </p:nvSpPr>
        <p:spPr>
          <a:xfrm>
            <a:off x="9092685" y="2078322"/>
            <a:ext cx="1194730" cy="1120516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chemeClr val="bg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7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662A6-3E55-477C-BF4D-9F80F00B135C}"/>
              </a:ext>
            </a:extLst>
          </p:cNvPr>
          <p:cNvSpPr/>
          <p:nvPr/>
        </p:nvSpPr>
        <p:spPr>
          <a:xfrm>
            <a:off x="0" y="3181350"/>
            <a:ext cx="12192000" cy="3031167"/>
          </a:xfrm>
          <a:prstGeom prst="rect">
            <a:avLst/>
          </a:prstGeom>
          <a:gradFill flip="none" rotWithShape="1">
            <a:gsLst>
              <a:gs pos="70000">
                <a:srgbClr val="EA8244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4AFC30-7A89-4FC1-B2BA-8C21D2415598}"/>
              </a:ext>
            </a:extLst>
          </p:cNvPr>
          <p:cNvGrpSpPr/>
          <p:nvPr/>
        </p:nvGrpSpPr>
        <p:grpSpPr>
          <a:xfrm>
            <a:off x="7943849" y="368729"/>
            <a:ext cx="3458469" cy="2362929"/>
            <a:chOff x="8137362" y="3805223"/>
            <a:chExt cx="3458469" cy="23629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6D716-BAA1-40AA-86F5-F59B26B9F600}"/>
                </a:ext>
              </a:extLst>
            </p:cNvPr>
            <p:cNvSpPr/>
            <p:nvPr/>
          </p:nvSpPr>
          <p:spPr>
            <a:xfrm>
              <a:off x="8137362" y="4485077"/>
              <a:ext cx="3458469" cy="8309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4800" dirty="0">
                  <a:solidFill>
                    <a:schemeClr val="accent1"/>
                  </a:solidFill>
                </a:rPr>
                <a:t>YOUR LIFE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6B873D-47BC-492B-BF51-037D3F9C23A9}"/>
                </a:ext>
              </a:extLst>
            </p:cNvPr>
            <p:cNvSpPr/>
            <p:nvPr/>
          </p:nvSpPr>
          <p:spPr>
            <a:xfrm>
              <a:off x="8137362" y="3805223"/>
              <a:ext cx="3458469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4800" dirty="0">
                  <a:solidFill>
                    <a:schemeClr val="accent1"/>
                  </a:solidFill>
                </a:rPr>
                <a:t>CHANGE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71CF97-B00E-429E-A6D4-57BB4FF66A17}"/>
                </a:ext>
              </a:extLst>
            </p:cNvPr>
            <p:cNvSpPr/>
            <p:nvPr/>
          </p:nvSpPr>
          <p:spPr>
            <a:xfrm>
              <a:off x="8137362" y="5060156"/>
              <a:ext cx="3458469" cy="110799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6600" b="1" spc="600" dirty="0">
                  <a:solidFill>
                    <a:schemeClr val="bg1"/>
                  </a:solidFill>
                </a:rPr>
                <a:t>2019</a:t>
              </a: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D413FBB-60D3-4EFD-A53E-028019C87E30}"/>
              </a:ext>
            </a:extLst>
          </p:cNvPr>
          <p:cNvSpPr txBox="1">
            <a:spLocks/>
          </p:cNvSpPr>
          <p:nvPr/>
        </p:nvSpPr>
        <p:spPr>
          <a:xfrm>
            <a:off x="8688754" y="6322980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1499E7AC-C6B1-4134-823A-4537D328AAD4}"/>
              </a:ext>
            </a:extLst>
          </p:cNvPr>
          <p:cNvSpPr/>
          <p:nvPr/>
        </p:nvSpPr>
        <p:spPr>
          <a:xfrm>
            <a:off x="6916029" y="2839946"/>
            <a:ext cx="678228" cy="67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29">
            <a:extLst>
              <a:ext uri="{FF2B5EF4-FFF2-40B4-BE49-F238E27FC236}">
                <a16:creationId xmlns:a16="http://schemas.microsoft.com/office/drawing/2014/main" id="{6916F3EE-A672-409E-BECB-2138AF6D14BB}"/>
              </a:ext>
            </a:extLst>
          </p:cNvPr>
          <p:cNvSpPr/>
          <p:nvPr/>
        </p:nvSpPr>
        <p:spPr>
          <a:xfrm>
            <a:off x="8769817" y="2839946"/>
            <a:ext cx="678228" cy="67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33">
            <a:extLst>
              <a:ext uri="{FF2B5EF4-FFF2-40B4-BE49-F238E27FC236}">
                <a16:creationId xmlns:a16="http://schemas.microsoft.com/office/drawing/2014/main" id="{A31D7619-3969-43EF-AB2B-BA1FA111319E}"/>
              </a:ext>
            </a:extLst>
          </p:cNvPr>
          <p:cNvSpPr/>
          <p:nvPr/>
        </p:nvSpPr>
        <p:spPr>
          <a:xfrm>
            <a:off x="10623606" y="2839946"/>
            <a:ext cx="678228" cy="67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081">
            <a:extLst>
              <a:ext uri="{FF2B5EF4-FFF2-40B4-BE49-F238E27FC236}">
                <a16:creationId xmlns:a16="http://schemas.microsoft.com/office/drawing/2014/main" id="{B9AD53CA-2D0F-420E-8332-1176963FC334}"/>
              </a:ext>
            </a:extLst>
          </p:cNvPr>
          <p:cNvSpPr>
            <a:spLocks noEditPoints="1"/>
          </p:cNvSpPr>
          <p:nvPr/>
        </p:nvSpPr>
        <p:spPr bwMode="auto">
          <a:xfrm>
            <a:off x="10767583" y="3047993"/>
            <a:ext cx="390274" cy="262135"/>
          </a:xfrm>
          <a:custGeom>
            <a:avLst/>
            <a:gdLst>
              <a:gd name="T0" fmla="*/ 456 w 1802"/>
              <a:gd name="T1" fmla="*/ 323 h 1210"/>
              <a:gd name="T2" fmla="*/ 425 w 1802"/>
              <a:gd name="T3" fmla="*/ 400 h 1210"/>
              <a:gd name="T4" fmla="*/ 439 w 1802"/>
              <a:gd name="T5" fmla="*/ 864 h 1210"/>
              <a:gd name="T6" fmla="*/ 436 w 1802"/>
              <a:gd name="T7" fmla="*/ 896 h 1210"/>
              <a:gd name="T8" fmla="*/ 469 w 1802"/>
              <a:gd name="T9" fmla="*/ 897 h 1210"/>
              <a:gd name="T10" fmla="*/ 666 w 1802"/>
              <a:gd name="T11" fmla="*/ 556 h 1210"/>
              <a:gd name="T12" fmla="*/ 1071 w 1802"/>
              <a:gd name="T13" fmla="*/ 671 h 1210"/>
              <a:gd name="T14" fmla="*/ 1349 w 1802"/>
              <a:gd name="T15" fmla="*/ 617 h 1210"/>
              <a:gd name="T16" fmla="*/ 1627 w 1802"/>
              <a:gd name="T17" fmla="*/ 493 h 1210"/>
              <a:gd name="T18" fmla="*/ 1737 w 1802"/>
              <a:gd name="T19" fmla="*/ 538 h 1210"/>
              <a:gd name="T20" fmla="*/ 1792 w 1802"/>
              <a:gd name="T21" fmla="*/ 716 h 1210"/>
              <a:gd name="T22" fmla="*/ 1760 w 1802"/>
              <a:gd name="T23" fmla="*/ 1003 h 1210"/>
              <a:gd name="T24" fmla="*/ 1711 w 1802"/>
              <a:gd name="T25" fmla="*/ 981 h 1210"/>
              <a:gd name="T26" fmla="*/ 1740 w 1802"/>
              <a:gd name="T27" fmla="*/ 1044 h 1210"/>
              <a:gd name="T28" fmla="*/ 1695 w 1802"/>
              <a:gd name="T29" fmla="*/ 1179 h 1210"/>
              <a:gd name="T30" fmla="*/ 1439 w 1802"/>
              <a:gd name="T31" fmla="*/ 1197 h 1210"/>
              <a:gd name="T32" fmla="*/ 1320 w 1802"/>
              <a:gd name="T33" fmla="*/ 960 h 1210"/>
              <a:gd name="T34" fmla="*/ 1304 w 1802"/>
              <a:gd name="T35" fmla="*/ 890 h 1210"/>
              <a:gd name="T36" fmla="*/ 1020 w 1802"/>
              <a:gd name="T37" fmla="*/ 963 h 1210"/>
              <a:gd name="T38" fmla="*/ 1051 w 1802"/>
              <a:gd name="T39" fmla="*/ 943 h 1210"/>
              <a:gd name="T40" fmla="*/ 1044 w 1802"/>
              <a:gd name="T41" fmla="*/ 981 h 1210"/>
              <a:gd name="T42" fmla="*/ 935 w 1802"/>
              <a:gd name="T43" fmla="*/ 1162 h 1210"/>
              <a:gd name="T44" fmla="*/ 756 w 1802"/>
              <a:gd name="T45" fmla="*/ 1155 h 1210"/>
              <a:gd name="T46" fmla="*/ 675 w 1802"/>
              <a:gd name="T47" fmla="*/ 1192 h 1210"/>
              <a:gd name="T48" fmla="*/ 264 w 1802"/>
              <a:gd name="T49" fmla="*/ 1210 h 1210"/>
              <a:gd name="T50" fmla="*/ 44 w 1802"/>
              <a:gd name="T51" fmla="*/ 1190 h 1210"/>
              <a:gd name="T52" fmla="*/ 17 w 1802"/>
              <a:gd name="T53" fmla="*/ 1153 h 1210"/>
              <a:gd name="T54" fmla="*/ 48 w 1802"/>
              <a:gd name="T55" fmla="*/ 921 h 1210"/>
              <a:gd name="T56" fmla="*/ 261 w 1802"/>
              <a:gd name="T57" fmla="*/ 892 h 1210"/>
              <a:gd name="T58" fmla="*/ 298 w 1802"/>
              <a:gd name="T59" fmla="*/ 452 h 1210"/>
              <a:gd name="T60" fmla="*/ 105 w 1802"/>
              <a:gd name="T61" fmla="*/ 299 h 1210"/>
              <a:gd name="T62" fmla="*/ 63 w 1802"/>
              <a:gd name="T63" fmla="*/ 304 h 1210"/>
              <a:gd name="T64" fmla="*/ 81 w 1802"/>
              <a:gd name="T65" fmla="*/ 281 h 1210"/>
              <a:gd name="T66" fmla="*/ 18 w 1802"/>
              <a:gd name="T67" fmla="*/ 279 h 1210"/>
              <a:gd name="T68" fmla="*/ 3 w 1802"/>
              <a:gd name="T69" fmla="*/ 111 h 1210"/>
              <a:gd name="T70" fmla="*/ 128 w 1802"/>
              <a:gd name="T71" fmla="*/ 23 h 1210"/>
              <a:gd name="T72" fmla="*/ 271 w 1802"/>
              <a:gd name="T73" fmla="*/ 8 h 1210"/>
              <a:gd name="T74" fmla="*/ 434 w 1802"/>
              <a:gd name="T75" fmla="*/ 2 h 1210"/>
              <a:gd name="T76" fmla="*/ 610 w 1802"/>
              <a:gd name="T77" fmla="*/ 48 h 1210"/>
              <a:gd name="T78" fmla="*/ 704 w 1802"/>
              <a:gd name="T79" fmla="*/ 86 h 1210"/>
              <a:gd name="T80" fmla="*/ 1781 w 1802"/>
              <a:gd name="T81" fmla="*/ 934 h 1210"/>
              <a:gd name="T82" fmla="*/ 722 w 1802"/>
              <a:gd name="T83" fmla="*/ 938 h 1210"/>
              <a:gd name="T84" fmla="*/ 1134 w 1802"/>
              <a:gd name="T85" fmla="*/ 795 h 1210"/>
              <a:gd name="T86" fmla="*/ 1307 w 1802"/>
              <a:gd name="T87" fmla="*/ 783 h 1210"/>
              <a:gd name="T88" fmla="*/ 380 w 1802"/>
              <a:gd name="T89" fmla="*/ 626 h 1210"/>
              <a:gd name="T90" fmla="*/ 389 w 1802"/>
              <a:gd name="T91" fmla="*/ 803 h 1210"/>
              <a:gd name="T92" fmla="*/ 397 w 1802"/>
              <a:gd name="T93" fmla="*/ 705 h 1210"/>
              <a:gd name="T94" fmla="*/ 559 w 1802"/>
              <a:gd name="T95" fmla="*/ 926 h 1210"/>
              <a:gd name="T96" fmla="*/ 325 w 1802"/>
              <a:gd name="T97" fmla="*/ 799 h 1210"/>
              <a:gd name="T98" fmla="*/ 972 w 1802"/>
              <a:gd name="T99" fmla="*/ 582 h 1210"/>
              <a:gd name="T100" fmla="*/ 1694 w 1802"/>
              <a:gd name="T101" fmla="*/ 558 h 1210"/>
              <a:gd name="T102" fmla="*/ 946 w 1802"/>
              <a:gd name="T103" fmla="*/ 779 h 1210"/>
              <a:gd name="T104" fmla="*/ 991 w 1802"/>
              <a:gd name="T105" fmla="*/ 906 h 1210"/>
              <a:gd name="T106" fmla="*/ 262 w 1802"/>
              <a:gd name="T107" fmla="*/ 903 h 1210"/>
              <a:gd name="T108" fmla="*/ 1493 w 1802"/>
              <a:gd name="T109" fmla="*/ 638 h 1210"/>
              <a:gd name="T110" fmla="*/ 1443 w 1802"/>
              <a:gd name="T111" fmla="*/ 684 h 1210"/>
              <a:gd name="T112" fmla="*/ 1484 w 1802"/>
              <a:gd name="T113" fmla="*/ 678 h 1210"/>
              <a:gd name="T114" fmla="*/ 853 w 1802"/>
              <a:gd name="T115" fmla="*/ 539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2" h="1210">
                <a:moveTo>
                  <a:pt x="717" y="283"/>
                </a:moveTo>
                <a:cubicBezTo>
                  <a:pt x="712" y="295"/>
                  <a:pt x="699" y="292"/>
                  <a:pt x="691" y="297"/>
                </a:cubicBezTo>
                <a:cubicBezTo>
                  <a:pt x="689" y="297"/>
                  <a:pt x="688" y="296"/>
                  <a:pt x="687" y="296"/>
                </a:cubicBezTo>
                <a:cubicBezTo>
                  <a:pt x="643" y="303"/>
                  <a:pt x="600" y="314"/>
                  <a:pt x="555" y="319"/>
                </a:cubicBezTo>
                <a:cubicBezTo>
                  <a:pt x="530" y="321"/>
                  <a:pt x="507" y="318"/>
                  <a:pt x="482" y="316"/>
                </a:cubicBezTo>
                <a:cubicBezTo>
                  <a:pt x="469" y="315"/>
                  <a:pt x="455" y="310"/>
                  <a:pt x="441" y="316"/>
                </a:cubicBezTo>
                <a:cubicBezTo>
                  <a:pt x="444" y="323"/>
                  <a:pt x="451" y="321"/>
                  <a:pt x="456" y="323"/>
                </a:cubicBezTo>
                <a:cubicBezTo>
                  <a:pt x="452" y="330"/>
                  <a:pt x="443" y="328"/>
                  <a:pt x="441" y="335"/>
                </a:cubicBezTo>
                <a:cubicBezTo>
                  <a:pt x="438" y="336"/>
                  <a:pt x="439" y="339"/>
                  <a:pt x="438" y="341"/>
                </a:cubicBezTo>
                <a:cubicBezTo>
                  <a:pt x="435" y="341"/>
                  <a:pt x="435" y="344"/>
                  <a:pt x="436" y="346"/>
                </a:cubicBezTo>
                <a:cubicBezTo>
                  <a:pt x="436" y="348"/>
                  <a:pt x="436" y="349"/>
                  <a:pt x="436" y="351"/>
                </a:cubicBezTo>
                <a:cubicBezTo>
                  <a:pt x="432" y="361"/>
                  <a:pt x="432" y="372"/>
                  <a:pt x="436" y="382"/>
                </a:cubicBezTo>
                <a:cubicBezTo>
                  <a:pt x="436" y="385"/>
                  <a:pt x="436" y="387"/>
                  <a:pt x="436" y="390"/>
                </a:cubicBezTo>
                <a:cubicBezTo>
                  <a:pt x="436" y="397"/>
                  <a:pt x="425" y="392"/>
                  <a:pt x="425" y="400"/>
                </a:cubicBezTo>
                <a:cubicBezTo>
                  <a:pt x="425" y="422"/>
                  <a:pt x="423" y="443"/>
                  <a:pt x="424" y="465"/>
                </a:cubicBezTo>
                <a:cubicBezTo>
                  <a:pt x="424" y="499"/>
                  <a:pt x="428" y="533"/>
                  <a:pt x="428" y="567"/>
                </a:cubicBezTo>
                <a:cubicBezTo>
                  <a:pt x="428" y="578"/>
                  <a:pt x="428" y="590"/>
                  <a:pt x="431" y="601"/>
                </a:cubicBezTo>
                <a:cubicBezTo>
                  <a:pt x="437" y="627"/>
                  <a:pt x="438" y="653"/>
                  <a:pt x="439" y="680"/>
                </a:cubicBezTo>
                <a:cubicBezTo>
                  <a:pt x="439" y="734"/>
                  <a:pt x="435" y="788"/>
                  <a:pt x="436" y="843"/>
                </a:cubicBezTo>
                <a:cubicBezTo>
                  <a:pt x="436" y="847"/>
                  <a:pt x="433" y="852"/>
                  <a:pt x="438" y="856"/>
                </a:cubicBezTo>
                <a:cubicBezTo>
                  <a:pt x="438" y="858"/>
                  <a:pt x="439" y="861"/>
                  <a:pt x="439" y="864"/>
                </a:cubicBezTo>
                <a:cubicBezTo>
                  <a:pt x="438" y="877"/>
                  <a:pt x="431" y="870"/>
                  <a:pt x="425" y="868"/>
                </a:cubicBezTo>
                <a:cubicBezTo>
                  <a:pt x="419" y="865"/>
                  <a:pt x="416" y="869"/>
                  <a:pt x="412" y="871"/>
                </a:cubicBezTo>
                <a:cubicBezTo>
                  <a:pt x="409" y="873"/>
                  <a:pt x="410" y="875"/>
                  <a:pt x="412" y="877"/>
                </a:cubicBezTo>
                <a:cubicBezTo>
                  <a:pt x="415" y="882"/>
                  <a:pt x="419" y="883"/>
                  <a:pt x="424" y="881"/>
                </a:cubicBezTo>
                <a:cubicBezTo>
                  <a:pt x="427" y="880"/>
                  <a:pt x="429" y="879"/>
                  <a:pt x="431" y="879"/>
                </a:cubicBezTo>
                <a:cubicBezTo>
                  <a:pt x="435" y="880"/>
                  <a:pt x="441" y="877"/>
                  <a:pt x="442" y="882"/>
                </a:cubicBezTo>
                <a:cubicBezTo>
                  <a:pt x="443" y="887"/>
                  <a:pt x="439" y="892"/>
                  <a:pt x="436" y="896"/>
                </a:cubicBezTo>
                <a:cubicBezTo>
                  <a:pt x="432" y="900"/>
                  <a:pt x="428" y="898"/>
                  <a:pt x="426" y="894"/>
                </a:cubicBezTo>
                <a:cubicBezTo>
                  <a:pt x="424" y="892"/>
                  <a:pt x="422" y="889"/>
                  <a:pt x="421" y="888"/>
                </a:cubicBezTo>
                <a:cubicBezTo>
                  <a:pt x="414" y="890"/>
                  <a:pt x="414" y="894"/>
                  <a:pt x="413" y="897"/>
                </a:cubicBezTo>
                <a:cubicBezTo>
                  <a:pt x="406" y="910"/>
                  <a:pt x="406" y="910"/>
                  <a:pt x="421" y="911"/>
                </a:cubicBezTo>
                <a:cubicBezTo>
                  <a:pt x="452" y="912"/>
                  <a:pt x="483" y="907"/>
                  <a:pt x="515" y="908"/>
                </a:cubicBezTo>
                <a:cubicBezTo>
                  <a:pt x="519" y="908"/>
                  <a:pt x="519" y="908"/>
                  <a:pt x="527" y="902"/>
                </a:cubicBezTo>
                <a:cubicBezTo>
                  <a:pt x="507" y="897"/>
                  <a:pt x="488" y="904"/>
                  <a:pt x="469" y="897"/>
                </a:cubicBezTo>
                <a:cubicBezTo>
                  <a:pt x="477" y="890"/>
                  <a:pt x="486" y="891"/>
                  <a:pt x="493" y="893"/>
                </a:cubicBezTo>
                <a:cubicBezTo>
                  <a:pt x="519" y="898"/>
                  <a:pt x="545" y="898"/>
                  <a:pt x="571" y="897"/>
                </a:cubicBezTo>
                <a:cubicBezTo>
                  <a:pt x="574" y="897"/>
                  <a:pt x="576" y="897"/>
                  <a:pt x="579" y="897"/>
                </a:cubicBezTo>
                <a:cubicBezTo>
                  <a:pt x="581" y="897"/>
                  <a:pt x="581" y="897"/>
                  <a:pt x="581" y="895"/>
                </a:cubicBezTo>
                <a:cubicBezTo>
                  <a:pt x="583" y="876"/>
                  <a:pt x="578" y="857"/>
                  <a:pt x="578" y="838"/>
                </a:cubicBezTo>
                <a:cubicBezTo>
                  <a:pt x="581" y="770"/>
                  <a:pt x="589" y="702"/>
                  <a:pt x="616" y="639"/>
                </a:cubicBezTo>
                <a:cubicBezTo>
                  <a:pt x="628" y="610"/>
                  <a:pt x="641" y="579"/>
                  <a:pt x="666" y="556"/>
                </a:cubicBezTo>
                <a:cubicBezTo>
                  <a:pt x="691" y="532"/>
                  <a:pt x="720" y="517"/>
                  <a:pt x="756" y="511"/>
                </a:cubicBezTo>
                <a:cubicBezTo>
                  <a:pt x="800" y="504"/>
                  <a:pt x="844" y="501"/>
                  <a:pt x="889" y="502"/>
                </a:cubicBezTo>
                <a:cubicBezTo>
                  <a:pt x="892" y="502"/>
                  <a:pt x="895" y="502"/>
                  <a:pt x="902" y="502"/>
                </a:cubicBezTo>
                <a:cubicBezTo>
                  <a:pt x="882" y="512"/>
                  <a:pt x="865" y="520"/>
                  <a:pt x="855" y="538"/>
                </a:cubicBezTo>
                <a:cubicBezTo>
                  <a:pt x="865" y="532"/>
                  <a:pt x="875" y="525"/>
                  <a:pt x="885" y="520"/>
                </a:cubicBezTo>
                <a:cubicBezTo>
                  <a:pt x="916" y="502"/>
                  <a:pt x="955" y="502"/>
                  <a:pt x="984" y="526"/>
                </a:cubicBezTo>
                <a:cubicBezTo>
                  <a:pt x="1032" y="563"/>
                  <a:pt x="1055" y="614"/>
                  <a:pt x="1071" y="671"/>
                </a:cubicBezTo>
                <a:cubicBezTo>
                  <a:pt x="1079" y="700"/>
                  <a:pt x="1085" y="729"/>
                  <a:pt x="1086" y="759"/>
                </a:cubicBezTo>
                <a:cubicBezTo>
                  <a:pt x="1087" y="768"/>
                  <a:pt x="1093" y="767"/>
                  <a:pt x="1098" y="767"/>
                </a:cubicBezTo>
                <a:cubicBezTo>
                  <a:pt x="1145" y="767"/>
                  <a:pt x="1192" y="767"/>
                  <a:pt x="1239" y="767"/>
                </a:cubicBezTo>
                <a:cubicBezTo>
                  <a:pt x="1261" y="768"/>
                  <a:pt x="1283" y="770"/>
                  <a:pt x="1305" y="770"/>
                </a:cubicBezTo>
                <a:cubicBezTo>
                  <a:pt x="1312" y="770"/>
                  <a:pt x="1315" y="769"/>
                  <a:pt x="1316" y="761"/>
                </a:cubicBezTo>
                <a:cubicBezTo>
                  <a:pt x="1318" y="739"/>
                  <a:pt x="1321" y="716"/>
                  <a:pt x="1326" y="694"/>
                </a:cubicBezTo>
                <a:cubicBezTo>
                  <a:pt x="1332" y="668"/>
                  <a:pt x="1340" y="642"/>
                  <a:pt x="1349" y="617"/>
                </a:cubicBezTo>
                <a:cubicBezTo>
                  <a:pt x="1363" y="580"/>
                  <a:pt x="1380" y="545"/>
                  <a:pt x="1410" y="517"/>
                </a:cubicBezTo>
                <a:cubicBezTo>
                  <a:pt x="1418" y="510"/>
                  <a:pt x="1428" y="504"/>
                  <a:pt x="1437" y="499"/>
                </a:cubicBezTo>
                <a:cubicBezTo>
                  <a:pt x="1449" y="496"/>
                  <a:pt x="1460" y="492"/>
                  <a:pt x="1472" y="492"/>
                </a:cubicBezTo>
                <a:cubicBezTo>
                  <a:pt x="1511" y="491"/>
                  <a:pt x="1551" y="484"/>
                  <a:pt x="1590" y="486"/>
                </a:cubicBezTo>
                <a:cubicBezTo>
                  <a:pt x="1609" y="487"/>
                  <a:pt x="1609" y="486"/>
                  <a:pt x="1608" y="502"/>
                </a:cubicBezTo>
                <a:cubicBezTo>
                  <a:pt x="1616" y="501"/>
                  <a:pt x="1617" y="491"/>
                  <a:pt x="1625" y="491"/>
                </a:cubicBezTo>
                <a:cubicBezTo>
                  <a:pt x="1625" y="492"/>
                  <a:pt x="1626" y="492"/>
                  <a:pt x="1627" y="493"/>
                </a:cubicBezTo>
                <a:cubicBezTo>
                  <a:pt x="1621" y="503"/>
                  <a:pt x="1612" y="511"/>
                  <a:pt x="1604" y="519"/>
                </a:cubicBezTo>
                <a:cubicBezTo>
                  <a:pt x="1593" y="530"/>
                  <a:pt x="1589" y="545"/>
                  <a:pt x="1582" y="559"/>
                </a:cubicBezTo>
                <a:cubicBezTo>
                  <a:pt x="1606" y="534"/>
                  <a:pt x="1624" y="504"/>
                  <a:pt x="1659" y="494"/>
                </a:cubicBezTo>
                <a:cubicBezTo>
                  <a:pt x="1664" y="494"/>
                  <a:pt x="1669" y="494"/>
                  <a:pt x="1674" y="494"/>
                </a:cubicBezTo>
                <a:cubicBezTo>
                  <a:pt x="1675" y="497"/>
                  <a:pt x="1677" y="497"/>
                  <a:pt x="1680" y="496"/>
                </a:cubicBezTo>
                <a:cubicBezTo>
                  <a:pt x="1701" y="503"/>
                  <a:pt x="1718" y="515"/>
                  <a:pt x="1731" y="533"/>
                </a:cubicBezTo>
                <a:cubicBezTo>
                  <a:pt x="1732" y="535"/>
                  <a:pt x="1735" y="537"/>
                  <a:pt x="1737" y="538"/>
                </a:cubicBezTo>
                <a:cubicBezTo>
                  <a:pt x="1737" y="542"/>
                  <a:pt x="1738" y="545"/>
                  <a:pt x="1742" y="546"/>
                </a:cubicBezTo>
                <a:cubicBezTo>
                  <a:pt x="1744" y="551"/>
                  <a:pt x="1746" y="555"/>
                  <a:pt x="1748" y="559"/>
                </a:cubicBezTo>
                <a:cubicBezTo>
                  <a:pt x="1747" y="564"/>
                  <a:pt x="1751" y="568"/>
                  <a:pt x="1752" y="572"/>
                </a:cubicBezTo>
                <a:cubicBezTo>
                  <a:pt x="1760" y="593"/>
                  <a:pt x="1772" y="612"/>
                  <a:pt x="1776" y="634"/>
                </a:cubicBezTo>
                <a:cubicBezTo>
                  <a:pt x="1779" y="654"/>
                  <a:pt x="1785" y="673"/>
                  <a:pt x="1791" y="692"/>
                </a:cubicBezTo>
                <a:cubicBezTo>
                  <a:pt x="1792" y="694"/>
                  <a:pt x="1792" y="695"/>
                  <a:pt x="1792" y="697"/>
                </a:cubicBezTo>
                <a:cubicBezTo>
                  <a:pt x="1792" y="703"/>
                  <a:pt x="1791" y="710"/>
                  <a:pt x="1792" y="716"/>
                </a:cubicBezTo>
                <a:cubicBezTo>
                  <a:pt x="1801" y="752"/>
                  <a:pt x="1801" y="788"/>
                  <a:pt x="1801" y="824"/>
                </a:cubicBezTo>
                <a:cubicBezTo>
                  <a:pt x="1801" y="849"/>
                  <a:pt x="1802" y="875"/>
                  <a:pt x="1797" y="901"/>
                </a:cubicBezTo>
                <a:cubicBezTo>
                  <a:pt x="1793" y="923"/>
                  <a:pt x="1793" y="946"/>
                  <a:pt x="1787" y="968"/>
                </a:cubicBezTo>
                <a:cubicBezTo>
                  <a:pt x="1781" y="994"/>
                  <a:pt x="1777" y="1022"/>
                  <a:pt x="1766" y="1047"/>
                </a:cubicBezTo>
                <a:cubicBezTo>
                  <a:pt x="1759" y="1061"/>
                  <a:pt x="1753" y="1075"/>
                  <a:pt x="1742" y="1086"/>
                </a:cubicBezTo>
                <a:cubicBezTo>
                  <a:pt x="1751" y="1049"/>
                  <a:pt x="1772" y="1015"/>
                  <a:pt x="1774" y="976"/>
                </a:cubicBezTo>
                <a:cubicBezTo>
                  <a:pt x="1767" y="984"/>
                  <a:pt x="1764" y="994"/>
                  <a:pt x="1760" y="1003"/>
                </a:cubicBezTo>
                <a:cubicBezTo>
                  <a:pt x="1759" y="1006"/>
                  <a:pt x="1757" y="1009"/>
                  <a:pt x="1752" y="1008"/>
                </a:cubicBezTo>
                <a:cubicBezTo>
                  <a:pt x="1748" y="1007"/>
                  <a:pt x="1747" y="1004"/>
                  <a:pt x="1747" y="1000"/>
                </a:cubicBezTo>
                <a:cubicBezTo>
                  <a:pt x="1747" y="995"/>
                  <a:pt x="1747" y="989"/>
                  <a:pt x="1750" y="985"/>
                </a:cubicBezTo>
                <a:cubicBezTo>
                  <a:pt x="1755" y="980"/>
                  <a:pt x="1755" y="975"/>
                  <a:pt x="1755" y="968"/>
                </a:cubicBezTo>
                <a:cubicBezTo>
                  <a:pt x="1755" y="961"/>
                  <a:pt x="1745" y="946"/>
                  <a:pt x="1739" y="945"/>
                </a:cubicBezTo>
                <a:cubicBezTo>
                  <a:pt x="1730" y="944"/>
                  <a:pt x="1717" y="954"/>
                  <a:pt x="1716" y="965"/>
                </a:cubicBezTo>
                <a:cubicBezTo>
                  <a:pt x="1716" y="971"/>
                  <a:pt x="1714" y="976"/>
                  <a:pt x="1711" y="981"/>
                </a:cubicBezTo>
                <a:cubicBezTo>
                  <a:pt x="1706" y="989"/>
                  <a:pt x="1701" y="997"/>
                  <a:pt x="1709" y="1006"/>
                </a:cubicBezTo>
                <a:cubicBezTo>
                  <a:pt x="1713" y="1010"/>
                  <a:pt x="1709" y="1013"/>
                  <a:pt x="1708" y="1016"/>
                </a:cubicBezTo>
                <a:cubicBezTo>
                  <a:pt x="1697" y="1031"/>
                  <a:pt x="1701" y="1045"/>
                  <a:pt x="1710" y="1060"/>
                </a:cubicBezTo>
                <a:cubicBezTo>
                  <a:pt x="1714" y="1066"/>
                  <a:pt x="1716" y="1065"/>
                  <a:pt x="1719" y="1059"/>
                </a:cubicBezTo>
                <a:cubicBezTo>
                  <a:pt x="1723" y="1052"/>
                  <a:pt x="1725" y="1044"/>
                  <a:pt x="1732" y="1039"/>
                </a:cubicBezTo>
                <a:cubicBezTo>
                  <a:pt x="1734" y="1037"/>
                  <a:pt x="1733" y="1030"/>
                  <a:pt x="1739" y="1034"/>
                </a:cubicBezTo>
                <a:cubicBezTo>
                  <a:pt x="1741" y="1036"/>
                  <a:pt x="1741" y="1040"/>
                  <a:pt x="1740" y="1044"/>
                </a:cubicBezTo>
                <a:cubicBezTo>
                  <a:pt x="1738" y="1058"/>
                  <a:pt x="1729" y="1069"/>
                  <a:pt x="1727" y="1083"/>
                </a:cubicBezTo>
                <a:cubicBezTo>
                  <a:pt x="1726" y="1098"/>
                  <a:pt x="1715" y="1110"/>
                  <a:pt x="1709" y="1124"/>
                </a:cubicBezTo>
                <a:cubicBezTo>
                  <a:pt x="1720" y="1117"/>
                  <a:pt x="1727" y="1107"/>
                  <a:pt x="1737" y="1099"/>
                </a:cubicBezTo>
                <a:cubicBezTo>
                  <a:pt x="1731" y="1119"/>
                  <a:pt x="1732" y="1140"/>
                  <a:pt x="1717" y="1156"/>
                </a:cubicBezTo>
                <a:cubicBezTo>
                  <a:pt x="1713" y="1160"/>
                  <a:pt x="1708" y="1165"/>
                  <a:pt x="1706" y="1171"/>
                </a:cubicBezTo>
                <a:cubicBezTo>
                  <a:pt x="1706" y="1171"/>
                  <a:pt x="1706" y="1171"/>
                  <a:pt x="1706" y="1171"/>
                </a:cubicBezTo>
                <a:cubicBezTo>
                  <a:pt x="1700" y="1171"/>
                  <a:pt x="1697" y="1174"/>
                  <a:pt x="1695" y="1179"/>
                </a:cubicBezTo>
                <a:cubicBezTo>
                  <a:pt x="1694" y="1179"/>
                  <a:pt x="1693" y="1180"/>
                  <a:pt x="1693" y="1181"/>
                </a:cubicBezTo>
                <a:cubicBezTo>
                  <a:pt x="1683" y="1185"/>
                  <a:pt x="1677" y="1194"/>
                  <a:pt x="1667" y="1197"/>
                </a:cubicBezTo>
                <a:cubicBezTo>
                  <a:pt x="1629" y="1205"/>
                  <a:pt x="1591" y="1207"/>
                  <a:pt x="1552" y="1208"/>
                </a:cubicBezTo>
                <a:cubicBezTo>
                  <a:pt x="1520" y="1208"/>
                  <a:pt x="1487" y="1207"/>
                  <a:pt x="1455" y="1207"/>
                </a:cubicBezTo>
                <a:cubicBezTo>
                  <a:pt x="1449" y="1207"/>
                  <a:pt x="1444" y="1207"/>
                  <a:pt x="1438" y="1205"/>
                </a:cubicBezTo>
                <a:cubicBezTo>
                  <a:pt x="1436" y="1204"/>
                  <a:pt x="1433" y="1203"/>
                  <a:pt x="1433" y="1200"/>
                </a:cubicBezTo>
                <a:cubicBezTo>
                  <a:pt x="1433" y="1198"/>
                  <a:pt x="1437" y="1198"/>
                  <a:pt x="1439" y="1197"/>
                </a:cubicBezTo>
                <a:cubicBezTo>
                  <a:pt x="1445" y="1194"/>
                  <a:pt x="1453" y="1196"/>
                  <a:pt x="1458" y="1190"/>
                </a:cubicBezTo>
                <a:cubicBezTo>
                  <a:pt x="1439" y="1185"/>
                  <a:pt x="1422" y="1176"/>
                  <a:pt x="1408" y="1163"/>
                </a:cubicBezTo>
                <a:cubicBezTo>
                  <a:pt x="1377" y="1135"/>
                  <a:pt x="1361" y="1099"/>
                  <a:pt x="1346" y="1062"/>
                </a:cubicBezTo>
                <a:cubicBezTo>
                  <a:pt x="1338" y="1040"/>
                  <a:pt x="1333" y="1016"/>
                  <a:pt x="1326" y="994"/>
                </a:cubicBezTo>
                <a:cubicBezTo>
                  <a:pt x="1325" y="992"/>
                  <a:pt x="1325" y="990"/>
                  <a:pt x="1325" y="989"/>
                </a:cubicBezTo>
                <a:cubicBezTo>
                  <a:pt x="1326" y="980"/>
                  <a:pt x="1324" y="973"/>
                  <a:pt x="1320" y="965"/>
                </a:cubicBezTo>
                <a:cubicBezTo>
                  <a:pt x="1320" y="963"/>
                  <a:pt x="1320" y="962"/>
                  <a:pt x="1320" y="960"/>
                </a:cubicBezTo>
                <a:cubicBezTo>
                  <a:pt x="1320" y="956"/>
                  <a:pt x="1322" y="952"/>
                  <a:pt x="1318" y="950"/>
                </a:cubicBezTo>
                <a:cubicBezTo>
                  <a:pt x="1318" y="948"/>
                  <a:pt x="1317" y="946"/>
                  <a:pt x="1317" y="944"/>
                </a:cubicBezTo>
                <a:cubicBezTo>
                  <a:pt x="1317" y="940"/>
                  <a:pt x="1320" y="935"/>
                  <a:pt x="1315" y="931"/>
                </a:cubicBezTo>
                <a:cubicBezTo>
                  <a:pt x="1315" y="926"/>
                  <a:pt x="1315" y="921"/>
                  <a:pt x="1315" y="916"/>
                </a:cubicBezTo>
                <a:cubicBezTo>
                  <a:pt x="1315" y="912"/>
                  <a:pt x="1317" y="908"/>
                  <a:pt x="1313" y="905"/>
                </a:cubicBezTo>
                <a:cubicBezTo>
                  <a:pt x="1312" y="903"/>
                  <a:pt x="1312" y="900"/>
                  <a:pt x="1312" y="898"/>
                </a:cubicBezTo>
                <a:cubicBezTo>
                  <a:pt x="1313" y="891"/>
                  <a:pt x="1309" y="888"/>
                  <a:pt x="1304" y="890"/>
                </a:cubicBezTo>
                <a:cubicBezTo>
                  <a:pt x="1298" y="893"/>
                  <a:pt x="1292" y="892"/>
                  <a:pt x="1286" y="892"/>
                </a:cubicBezTo>
                <a:cubicBezTo>
                  <a:pt x="1202" y="892"/>
                  <a:pt x="1117" y="892"/>
                  <a:pt x="1033" y="892"/>
                </a:cubicBezTo>
                <a:cubicBezTo>
                  <a:pt x="1011" y="892"/>
                  <a:pt x="1011" y="892"/>
                  <a:pt x="1002" y="913"/>
                </a:cubicBezTo>
                <a:cubicBezTo>
                  <a:pt x="999" y="919"/>
                  <a:pt x="998" y="926"/>
                  <a:pt x="995" y="932"/>
                </a:cubicBezTo>
                <a:cubicBezTo>
                  <a:pt x="991" y="940"/>
                  <a:pt x="993" y="943"/>
                  <a:pt x="1002" y="942"/>
                </a:cubicBezTo>
                <a:cubicBezTo>
                  <a:pt x="1011" y="940"/>
                  <a:pt x="1015" y="944"/>
                  <a:pt x="1014" y="953"/>
                </a:cubicBezTo>
                <a:cubicBezTo>
                  <a:pt x="1013" y="958"/>
                  <a:pt x="1012" y="963"/>
                  <a:pt x="1020" y="963"/>
                </a:cubicBezTo>
                <a:cubicBezTo>
                  <a:pt x="1027" y="962"/>
                  <a:pt x="1029" y="959"/>
                  <a:pt x="1029" y="953"/>
                </a:cubicBezTo>
                <a:cubicBezTo>
                  <a:pt x="1028" y="946"/>
                  <a:pt x="1029" y="940"/>
                  <a:pt x="1035" y="937"/>
                </a:cubicBezTo>
                <a:cubicBezTo>
                  <a:pt x="1044" y="931"/>
                  <a:pt x="1043" y="924"/>
                  <a:pt x="1040" y="915"/>
                </a:cubicBezTo>
                <a:cubicBezTo>
                  <a:pt x="1039" y="911"/>
                  <a:pt x="1034" y="908"/>
                  <a:pt x="1038" y="903"/>
                </a:cubicBezTo>
                <a:cubicBezTo>
                  <a:pt x="1053" y="907"/>
                  <a:pt x="1053" y="907"/>
                  <a:pt x="1057" y="921"/>
                </a:cubicBezTo>
                <a:cubicBezTo>
                  <a:pt x="1059" y="927"/>
                  <a:pt x="1057" y="932"/>
                  <a:pt x="1053" y="936"/>
                </a:cubicBezTo>
                <a:cubicBezTo>
                  <a:pt x="1051" y="939"/>
                  <a:pt x="1049" y="940"/>
                  <a:pt x="1051" y="943"/>
                </a:cubicBezTo>
                <a:cubicBezTo>
                  <a:pt x="1055" y="951"/>
                  <a:pt x="1050" y="957"/>
                  <a:pt x="1048" y="964"/>
                </a:cubicBezTo>
                <a:cubicBezTo>
                  <a:pt x="1046" y="969"/>
                  <a:pt x="1043" y="975"/>
                  <a:pt x="1045" y="981"/>
                </a:cubicBezTo>
                <a:cubicBezTo>
                  <a:pt x="1041" y="978"/>
                  <a:pt x="1040" y="981"/>
                  <a:pt x="1040" y="983"/>
                </a:cubicBezTo>
                <a:cubicBezTo>
                  <a:pt x="1037" y="991"/>
                  <a:pt x="1035" y="998"/>
                  <a:pt x="1032" y="1005"/>
                </a:cubicBezTo>
                <a:cubicBezTo>
                  <a:pt x="1022" y="1013"/>
                  <a:pt x="1018" y="1025"/>
                  <a:pt x="1017" y="1037"/>
                </a:cubicBezTo>
                <a:cubicBezTo>
                  <a:pt x="1024" y="1028"/>
                  <a:pt x="1033" y="1019"/>
                  <a:pt x="1034" y="1007"/>
                </a:cubicBezTo>
                <a:cubicBezTo>
                  <a:pt x="1041" y="1000"/>
                  <a:pt x="1044" y="991"/>
                  <a:pt x="1044" y="981"/>
                </a:cubicBezTo>
                <a:cubicBezTo>
                  <a:pt x="1046" y="980"/>
                  <a:pt x="1048" y="979"/>
                  <a:pt x="1048" y="978"/>
                </a:cubicBezTo>
                <a:cubicBezTo>
                  <a:pt x="1053" y="955"/>
                  <a:pt x="1065" y="934"/>
                  <a:pt x="1065" y="911"/>
                </a:cubicBezTo>
                <a:cubicBezTo>
                  <a:pt x="1065" y="903"/>
                  <a:pt x="1070" y="901"/>
                  <a:pt x="1075" y="903"/>
                </a:cubicBezTo>
                <a:cubicBezTo>
                  <a:pt x="1079" y="905"/>
                  <a:pt x="1087" y="902"/>
                  <a:pt x="1085" y="914"/>
                </a:cubicBezTo>
                <a:cubicBezTo>
                  <a:pt x="1080" y="942"/>
                  <a:pt x="1074" y="969"/>
                  <a:pt x="1066" y="995"/>
                </a:cubicBezTo>
                <a:cubicBezTo>
                  <a:pt x="1049" y="1049"/>
                  <a:pt x="1027" y="1098"/>
                  <a:pt x="983" y="1135"/>
                </a:cubicBezTo>
                <a:cubicBezTo>
                  <a:pt x="969" y="1147"/>
                  <a:pt x="954" y="1157"/>
                  <a:pt x="935" y="1162"/>
                </a:cubicBezTo>
                <a:cubicBezTo>
                  <a:pt x="928" y="1164"/>
                  <a:pt x="920" y="1160"/>
                  <a:pt x="914" y="1166"/>
                </a:cubicBezTo>
                <a:cubicBezTo>
                  <a:pt x="913" y="1166"/>
                  <a:pt x="911" y="1166"/>
                  <a:pt x="909" y="1166"/>
                </a:cubicBezTo>
                <a:cubicBezTo>
                  <a:pt x="907" y="1166"/>
                  <a:pt x="904" y="1165"/>
                  <a:pt x="902" y="1166"/>
                </a:cubicBezTo>
                <a:cubicBezTo>
                  <a:pt x="863" y="1171"/>
                  <a:pt x="825" y="1169"/>
                  <a:pt x="786" y="1173"/>
                </a:cubicBezTo>
                <a:cubicBezTo>
                  <a:pt x="756" y="1176"/>
                  <a:pt x="725" y="1173"/>
                  <a:pt x="694" y="1173"/>
                </a:cubicBezTo>
                <a:cubicBezTo>
                  <a:pt x="691" y="1173"/>
                  <a:pt x="688" y="1173"/>
                  <a:pt x="685" y="1169"/>
                </a:cubicBezTo>
                <a:cubicBezTo>
                  <a:pt x="707" y="1161"/>
                  <a:pt x="731" y="1163"/>
                  <a:pt x="756" y="1155"/>
                </a:cubicBezTo>
                <a:cubicBezTo>
                  <a:pt x="729" y="1148"/>
                  <a:pt x="729" y="1149"/>
                  <a:pt x="706" y="1154"/>
                </a:cubicBezTo>
                <a:cubicBezTo>
                  <a:pt x="690" y="1157"/>
                  <a:pt x="676" y="1165"/>
                  <a:pt x="660" y="1167"/>
                </a:cubicBezTo>
                <a:cubicBezTo>
                  <a:pt x="645" y="1169"/>
                  <a:pt x="631" y="1170"/>
                  <a:pt x="617" y="1173"/>
                </a:cubicBezTo>
                <a:cubicBezTo>
                  <a:pt x="610" y="1174"/>
                  <a:pt x="607" y="1177"/>
                  <a:pt x="606" y="1184"/>
                </a:cubicBezTo>
                <a:cubicBezTo>
                  <a:pt x="628" y="1184"/>
                  <a:pt x="651" y="1184"/>
                  <a:pt x="673" y="1184"/>
                </a:cubicBezTo>
                <a:cubicBezTo>
                  <a:pt x="675" y="1184"/>
                  <a:pt x="680" y="1182"/>
                  <a:pt x="680" y="1187"/>
                </a:cubicBezTo>
                <a:cubicBezTo>
                  <a:pt x="680" y="1188"/>
                  <a:pt x="677" y="1190"/>
                  <a:pt x="675" y="1192"/>
                </a:cubicBezTo>
                <a:cubicBezTo>
                  <a:pt x="671" y="1192"/>
                  <a:pt x="666" y="1192"/>
                  <a:pt x="662" y="1192"/>
                </a:cubicBezTo>
                <a:cubicBezTo>
                  <a:pt x="653" y="1196"/>
                  <a:pt x="642" y="1191"/>
                  <a:pt x="633" y="1197"/>
                </a:cubicBezTo>
                <a:cubicBezTo>
                  <a:pt x="621" y="1198"/>
                  <a:pt x="609" y="1199"/>
                  <a:pt x="597" y="1200"/>
                </a:cubicBezTo>
                <a:cubicBezTo>
                  <a:pt x="593" y="1200"/>
                  <a:pt x="589" y="1197"/>
                  <a:pt x="586" y="1202"/>
                </a:cubicBezTo>
                <a:cubicBezTo>
                  <a:pt x="547" y="1204"/>
                  <a:pt x="509" y="1209"/>
                  <a:pt x="470" y="1208"/>
                </a:cubicBezTo>
                <a:cubicBezTo>
                  <a:pt x="467" y="1207"/>
                  <a:pt x="465" y="1207"/>
                  <a:pt x="464" y="1210"/>
                </a:cubicBezTo>
                <a:cubicBezTo>
                  <a:pt x="397" y="1210"/>
                  <a:pt x="331" y="1210"/>
                  <a:pt x="264" y="1210"/>
                </a:cubicBezTo>
                <a:cubicBezTo>
                  <a:pt x="257" y="1205"/>
                  <a:pt x="250" y="1208"/>
                  <a:pt x="243" y="1208"/>
                </a:cubicBezTo>
                <a:cubicBezTo>
                  <a:pt x="240" y="1208"/>
                  <a:pt x="238" y="1208"/>
                  <a:pt x="235" y="1208"/>
                </a:cubicBezTo>
                <a:cubicBezTo>
                  <a:pt x="231" y="1208"/>
                  <a:pt x="226" y="1208"/>
                  <a:pt x="222" y="1208"/>
                </a:cubicBezTo>
                <a:cubicBezTo>
                  <a:pt x="215" y="1208"/>
                  <a:pt x="208" y="1207"/>
                  <a:pt x="201" y="1207"/>
                </a:cubicBezTo>
                <a:cubicBezTo>
                  <a:pt x="200" y="1206"/>
                  <a:pt x="200" y="1205"/>
                  <a:pt x="199" y="1205"/>
                </a:cubicBezTo>
                <a:cubicBezTo>
                  <a:pt x="168" y="1204"/>
                  <a:pt x="138" y="1203"/>
                  <a:pt x="108" y="1199"/>
                </a:cubicBezTo>
                <a:cubicBezTo>
                  <a:pt x="86" y="1197"/>
                  <a:pt x="65" y="1196"/>
                  <a:pt x="44" y="1190"/>
                </a:cubicBezTo>
                <a:cubicBezTo>
                  <a:pt x="39" y="1188"/>
                  <a:pt x="33" y="1186"/>
                  <a:pt x="33" y="1182"/>
                </a:cubicBezTo>
                <a:cubicBezTo>
                  <a:pt x="34" y="1178"/>
                  <a:pt x="40" y="1176"/>
                  <a:pt x="46" y="1176"/>
                </a:cubicBezTo>
                <a:cubicBezTo>
                  <a:pt x="56" y="1176"/>
                  <a:pt x="66" y="1176"/>
                  <a:pt x="76" y="1176"/>
                </a:cubicBezTo>
                <a:cubicBezTo>
                  <a:pt x="76" y="1175"/>
                  <a:pt x="76" y="1174"/>
                  <a:pt x="76" y="1172"/>
                </a:cubicBezTo>
                <a:cubicBezTo>
                  <a:pt x="64" y="1166"/>
                  <a:pt x="50" y="1167"/>
                  <a:pt x="37" y="1164"/>
                </a:cubicBezTo>
                <a:cubicBezTo>
                  <a:pt x="36" y="1163"/>
                  <a:pt x="34" y="1163"/>
                  <a:pt x="32" y="1163"/>
                </a:cubicBezTo>
                <a:cubicBezTo>
                  <a:pt x="27" y="1159"/>
                  <a:pt x="22" y="1156"/>
                  <a:pt x="17" y="1153"/>
                </a:cubicBezTo>
                <a:cubicBezTo>
                  <a:pt x="16" y="1151"/>
                  <a:pt x="16" y="1149"/>
                  <a:pt x="16" y="1147"/>
                </a:cubicBezTo>
                <a:cubicBezTo>
                  <a:pt x="14" y="1136"/>
                  <a:pt x="19" y="1125"/>
                  <a:pt x="18" y="1112"/>
                </a:cubicBezTo>
                <a:cubicBezTo>
                  <a:pt x="15" y="1087"/>
                  <a:pt x="7" y="1062"/>
                  <a:pt x="8" y="1036"/>
                </a:cubicBezTo>
                <a:cubicBezTo>
                  <a:pt x="10" y="1009"/>
                  <a:pt x="9" y="982"/>
                  <a:pt x="9" y="955"/>
                </a:cubicBezTo>
                <a:cubicBezTo>
                  <a:pt x="9" y="947"/>
                  <a:pt x="10" y="940"/>
                  <a:pt x="14" y="934"/>
                </a:cubicBezTo>
                <a:cubicBezTo>
                  <a:pt x="17" y="932"/>
                  <a:pt x="19" y="931"/>
                  <a:pt x="22" y="929"/>
                </a:cubicBezTo>
                <a:cubicBezTo>
                  <a:pt x="30" y="924"/>
                  <a:pt x="41" y="929"/>
                  <a:pt x="48" y="921"/>
                </a:cubicBezTo>
                <a:cubicBezTo>
                  <a:pt x="53" y="920"/>
                  <a:pt x="58" y="919"/>
                  <a:pt x="63" y="918"/>
                </a:cubicBezTo>
                <a:cubicBezTo>
                  <a:pt x="74" y="925"/>
                  <a:pt x="82" y="920"/>
                  <a:pt x="89" y="913"/>
                </a:cubicBezTo>
                <a:cubicBezTo>
                  <a:pt x="92" y="913"/>
                  <a:pt x="95" y="913"/>
                  <a:pt x="97" y="913"/>
                </a:cubicBezTo>
                <a:cubicBezTo>
                  <a:pt x="100" y="913"/>
                  <a:pt x="103" y="915"/>
                  <a:pt x="105" y="911"/>
                </a:cubicBezTo>
                <a:cubicBezTo>
                  <a:pt x="108" y="910"/>
                  <a:pt x="112" y="910"/>
                  <a:pt x="115" y="910"/>
                </a:cubicBezTo>
                <a:cubicBezTo>
                  <a:pt x="142" y="909"/>
                  <a:pt x="168" y="910"/>
                  <a:pt x="194" y="902"/>
                </a:cubicBezTo>
                <a:cubicBezTo>
                  <a:pt x="215" y="895"/>
                  <a:pt x="238" y="894"/>
                  <a:pt x="261" y="892"/>
                </a:cubicBezTo>
                <a:cubicBezTo>
                  <a:pt x="272" y="891"/>
                  <a:pt x="286" y="894"/>
                  <a:pt x="292" y="879"/>
                </a:cubicBezTo>
                <a:cubicBezTo>
                  <a:pt x="298" y="873"/>
                  <a:pt x="299" y="864"/>
                  <a:pt x="300" y="856"/>
                </a:cubicBezTo>
                <a:cubicBezTo>
                  <a:pt x="301" y="844"/>
                  <a:pt x="301" y="832"/>
                  <a:pt x="304" y="819"/>
                </a:cubicBezTo>
                <a:cubicBezTo>
                  <a:pt x="306" y="808"/>
                  <a:pt x="304" y="794"/>
                  <a:pt x="302" y="781"/>
                </a:cubicBezTo>
                <a:cubicBezTo>
                  <a:pt x="298" y="746"/>
                  <a:pt x="298" y="710"/>
                  <a:pt x="297" y="674"/>
                </a:cubicBezTo>
                <a:cubicBezTo>
                  <a:pt x="295" y="641"/>
                  <a:pt x="293" y="607"/>
                  <a:pt x="295" y="574"/>
                </a:cubicBezTo>
                <a:cubicBezTo>
                  <a:pt x="298" y="533"/>
                  <a:pt x="295" y="492"/>
                  <a:pt x="298" y="452"/>
                </a:cubicBezTo>
                <a:cubicBezTo>
                  <a:pt x="300" y="432"/>
                  <a:pt x="302" y="411"/>
                  <a:pt x="301" y="392"/>
                </a:cubicBezTo>
                <a:cubicBezTo>
                  <a:pt x="299" y="374"/>
                  <a:pt x="301" y="355"/>
                  <a:pt x="294" y="338"/>
                </a:cubicBezTo>
                <a:cubicBezTo>
                  <a:pt x="295" y="329"/>
                  <a:pt x="289" y="325"/>
                  <a:pt x="281" y="325"/>
                </a:cubicBezTo>
                <a:cubicBezTo>
                  <a:pt x="239" y="325"/>
                  <a:pt x="198" y="322"/>
                  <a:pt x="157" y="317"/>
                </a:cubicBezTo>
                <a:cubicBezTo>
                  <a:pt x="139" y="315"/>
                  <a:pt x="122" y="312"/>
                  <a:pt x="104" y="309"/>
                </a:cubicBezTo>
                <a:cubicBezTo>
                  <a:pt x="102" y="308"/>
                  <a:pt x="97" y="308"/>
                  <a:pt x="97" y="303"/>
                </a:cubicBezTo>
                <a:cubicBezTo>
                  <a:pt x="97" y="297"/>
                  <a:pt x="102" y="300"/>
                  <a:pt x="105" y="299"/>
                </a:cubicBezTo>
                <a:cubicBezTo>
                  <a:pt x="130" y="291"/>
                  <a:pt x="155" y="290"/>
                  <a:pt x="181" y="291"/>
                </a:cubicBezTo>
                <a:cubicBezTo>
                  <a:pt x="184" y="291"/>
                  <a:pt x="189" y="291"/>
                  <a:pt x="189" y="288"/>
                </a:cubicBezTo>
                <a:cubicBezTo>
                  <a:pt x="190" y="283"/>
                  <a:pt x="184" y="283"/>
                  <a:pt x="181" y="283"/>
                </a:cubicBezTo>
                <a:cubicBezTo>
                  <a:pt x="158" y="285"/>
                  <a:pt x="136" y="286"/>
                  <a:pt x="114" y="290"/>
                </a:cubicBezTo>
                <a:cubicBezTo>
                  <a:pt x="104" y="292"/>
                  <a:pt x="85" y="286"/>
                  <a:pt x="84" y="307"/>
                </a:cubicBezTo>
                <a:cubicBezTo>
                  <a:pt x="82" y="307"/>
                  <a:pt x="79" y="307"/>
                  <a:pt x="76" y="307"/>
                </a:cubicBezTo>
                <a:cubicBezTo>
                  <a:pt x="72" y="304"/>
                  <a:pt x="69" y="300"/>
                  <a:pt x="63" y="304"/>
                </a:cubicBezTo>
                <a:cubicBezTo>
                  <a:pt x="60" y="304"/>
                  <a:pt x="56" y="304"/>
                  <a:pt x="53" y="304"/>
                </a:cubicBezTo>
                <a:cubicBezTo>
                  <a:pt x="52" y="301"/>
                  <a:pt x="50" y="302"/>
                  <a:pt x="48" y="302"/>
                </a:cubicBezTo>
                <a:cubicBezTo>
                  <a:pt x="36" y="301"/>
                  <a:pt x="24" y="301"/>
                  <a:pt x="16" y="291"/>
                </a:cubicBezTo>
                <a:cubicBezTo>
                  <a:pt x="19" y="285"/>
                  <a:pt x="24" y="285"/>
                  <a:pt x="30" y="287"/>
                </a:cubicBezTo>
                <a:cubicBezTo>
                  <a:pt x="39" y="290"/>
                  <a:pt x="49" y="292"/>
                  <a:pt x="58" y="295"/>
                </a:cubicBezTo>
                <a:cubicBezTo>
                  <a:pt x="61" y="296"/>
                  <a:pt x="62" y="296"/>
                  <a:pt x="63" y="293"/>
                </a:cubicBezTo>
                <a:cubicBezTo>
                  <a:pt x="66" y="285"/>
                  <a:pt x="74" y="283"/>
                  <a:pt x="81" y="281"/>
                </a:cubicBezTo>
                <a:cubicBezTo>
                  <a:pt x="122" y="268"/>
                  <a:pt x="164" y="268"/>
                  <a:pt x="206" y="263"/>
                </a:cubicBezTo>
                <a:cubicBezTo>
                  <a:pt x="225" y="260"/>
                  <a:pt x="245" y="262"/>
                  <a:pt x="265" y="262"/>
                </a:cubicBezTo>
                <a:cubicBezTo>
                  <a:pt x="273" y="262"/>
                  <a:pt x="281" y="261"/>
                  <a:pt x="288" y="253"/>
                </a:cubicBezTo>
                <a:cubicBezTo>
                  <a:pt x="242" y="249"/>
                  <a:pt x="198" y="256"/>
                  <a:pt x="154" y="255"/>
                </a:cubicBezTo>
                <a:cubicBezTo>
                  <a:pt x="153" y="255"/>
                  <a:pt x="152" y="255"/>
                  <a:pt x="151" y="256"/>
                </a:cubicBezTo>
                <a:cubicBezTo>
                  <a:pt x="127" y="259"/>
                  <a:pt x="103" y="261"/>
                  <a:pt x="80" y="265"/>
                </a:cubicBezTo>
                <a:cubicBezTo>
                  <a:pt x="59" y="269"/>
                  <a:pt x="37" y="267"/>
                  <a:pt x="18" y="279"/>
                </a:cubicBezTo>
                <a:cubicBezTo>
                  <a:pt x="10" y="284"/>
                  <a:pt x="7" y="278"/>
                  <a:pt x="4" y="273"/>
                </a:cubicBezTo>
                <a:cubicBezTo>
                  <a:pt x="3" y="271"/>
                  <a:pt x="3" y="270"/>
                  <a:pt x="3" y="268"/>
                </a:cubicBezTo>
                <a:cubicBezTo>
                  <a:pt x="3" y="259"/>
                  <a:pt x="6" y="250"/>
                  <a:pt x="0" y="242"/>
                </a:cubicBezTo>
                <a:cubicBezTo>
                  <a:pt x="0" y="236"/>
                  <a:pt x="0" y="231"/>
                  <a:pt x="0" y="226"/>
                </a:cubicBezTo>
                <a:cubicBezTo>
                  <a:pt x="0" y="197"/>
                  <a:pt x="0" y="167"/>
                  <a:pt x="0" y="137"/>
                </a:cubicBezTo>
                <a:cubicBezTo>
                  <a:pt x="1" y="135"/>
                  <a:pt x="1" y="132"/>
                  <a:pt x="1" y="130"/>
                </a:cubicBezTo>
                <a:cubicBezTo>
                  <a:pt x="6" y="124"/>
                  <a:pt x="3" y="118"/>
                  <a:pt x="3" y="111"/>
                </a:cubicBezTo>
                <a:cubicBezTo>
                  <a:pt x="3" y="107"/>
                  <a:pt x="3" y="103"/>
                  <a:pt x="4" y="99"/>
                </a:cubicBezTo>
                <a:cubicBezTo>
                  <a:pt x="8" y="95"/>
                  <a:pt x="6" y="90"/>
                  <a:pt x="6" y="85"/>
                </a:cubicBezTo>
                <a:cubicBezTo>
                  <a:pt x="6" y="83"/>
                  <a:pt x="6" y="80"/>
                  <a:pt x="6" y="78"/>
                </a:cubicBezTo>
                <a:cubicBezTo>
                  <a:pt x="9" y="77"/>
                  <a:pt x="9" y="75"/>
                  <a:pt x="8" y="72"/>
                </a:cubicBezTo>
                <a:cubicBezTo>
                  <a:pt x="10" y="53"/>
                  <a:pt x="26" y="48"/>
                  <a:pt x="40" y="43"/>
                </a:cubicBezTo>
                <a:cubicBezTo>
                  <a:pt x="65" y="33"/>
                  <a:pt x="91" y="28"/>
                  <a:pt x="118" y="25"/>
                </a:cubicBezTo>
                <a:cubicBezTo>
                  <a:pt x="122" y="25"/>
                  <a:pt x="126" y="28"/>
                  <a:pt x="128" y="23"/>
                </a:cubicBezTo>
                <a:cubicBezTo>
                  <a:pt x="131" y="23"/>
                  <a:pt x="134" y="23"/>
                  <a:pt x="136" y="22"/>
                </a:cubicBezTo>
                <a:cubicBezTo>
                  <a:pt x="140" y="23"/>
                  <a:pt x="144" y="25"/>
                  <a:pt x="147" y="21"/>
                </a:cubicBezTo>
                <a:cubicBezTo>
                  <a:pt x="151" y="20"/>
                  <a:pt x="155" y="20"/>
                  <a:pt x="160" y="20"/>
                </a:cubicBezTo>
                <a:cubicBezTo>
                  <a:pt x="171" y="21"/>
                  <a:pt x="182" y="23"/>
                  <a:pt x="193" y="18"/>
                </a:cubicBezTo>
                <a:cubicBezTo>
                  <a:pt x="210" y="9"/>
                  <a:pt x="230" y="15"/>
                  <a:pt x="248" y="8"/>
                </a:cubicBezTo>
                <a:cubicBezTo>
                  <a:pt x="250" y="7"/>
                  <a:pt x="254" y="7"/>
                  <a:pt x="256" y="8"/>
                </a:cubicBezTo>
                <a:cubicBezTo>
                  <a:pt x="262" y="10"/>
                  <a:pt x="266" y="10"/>
                  <a:pt x="271" y="8"/>
                </a:cubicBezTo>
                <a:cubicBezTo>
                  <a:pt x="288" y="1"/>
                  <a:pt x="305" y="8"/>
                  <a:pt x="323" y="3"/>
                </a:cubicBezTo>
                <a:cubicBezTo>
                  <a:pt x="328" y="2"/>
                  <a:pt x="334" y="5"/>
                  <a:pt x="339" y="0"/>
                </a:cubicBezTo>
                <a:cubicBezTo>
                  <a:pt x="343" y="0"/>
                  <a:pt x="346" y="0"/>
                  <a:pt x="350" y="0"/>
                </a:cubicBezTo>
                <a:cubicBezTo>
                  <a:pt x="356" y="5"/>
                  <a:pt x="362" y="9"/>
                  <a:pt x="368" y="0"/>
                </a:cubicBezTo>
                <a:cubicBezTo>
                  <a:pt x="377" y="0"/>
                  <a:pt x="387" y="0"/>
                  <a:pt x="397" y="0"/>
                </a:cubicBezTo>
                <a:cubicBezTo>
                  <a:pt x="401" y="7"/>
                  <a:pt x="409" y="10"/>
                  <a:pt x="416" y="6"/>
                </a:cubicBezTo>
                <a:cubicBezTo>
                  <a:pt x="422" y="2"/>
                  <a:pt x="428" y="3"/>
                  <a:pt x="434" y="2"/>
                </a:cubicBezTo>
                <a:cubicBezTo>
                  <a:pt x="444" y="0"/>
                  <a:pt x="452" y="11"/>
                  <a:pt x="459" y="9"/>
                </a:cubicBezTo>
                <a:cubicBezTo>
                  <a:pt x="473" y="5"/>
                  <a:pt x="484" y="13"/>
                  <a:pt x="498" y="12"/>
                </a:cubicBezTo>
                <a:cubicBezTo>
                  <a:pt x="513" y="10"/>
                  <a:pt x="529" y="13"/>
                  <a:pt x="545" y="17"/>
                </a:cubicBezTo>
                <a:cubicBezTo>
                  <a:pt x="547" y="17"/>
                  <a:pt x="548" y="18"/>
                  <a:pt x="550" y="18"/>
                </a:cubicBezTo>
                <a:cubicBezTo>
                  <a:pt x="555" y="22"/>
                  <a:pt x="561" y="22"/>
                  <a:pt x="568" y="23"/>
                </a:cubicBezTo>
                <a:cubicBezTo>
                  <a:pt x="584" y="25"/>
                  <a:pt x="599" y="31"/>
                  <a:pt x="614" y="39"/>
                </a:cubicBezTo>
                <a:cubicBezTo>
                  <a:pt x="621" y="43"/>
                  <a:pt x="618" y="46"/>
                  <a:pt x="610" y="48"/>
                </a:cubicBezTo>
                <a:cubicBezTo>
                  <a:pt x="613" y="49"/>
                  <a:pt x="614" y="49"/>
                  <a:pt x="615" y="49"/>
                </a:cubicBezTo>
                <a:cubicBezTo>
                  <a:pt x="628" y="47"/>
                  <a:pt x="633" y="50"/>
                  <a:pt x="634" y="62"/>
                </a:cubicBezTo>
                <a:cubicBezTo>
                  <a:pt x="634" y="64"/>
                  <a:pt x="636" y="66"/>
                  <a:pt x="637" y="66"/>
                </a:cubicBezTo>
                <a:cubicBezTo>
                  <a:pt x="647" y="69"/>
                  <a:pt x="657" y="77"/>
                  <a:pt x="668" y="68"/>
                </a:cubicBezTo>
                <a:cubicBezTo>
                  <a:pt x="671" y="66"/>
                  <a:pt x="676" y="62"/>
                  <a:pt x="680" y="66"/>
                </a:cubicBezTo>
                <a:cubicBezTo>
                  <a:pt x="686" y="71"/>
                  <a:pt x="689" y="82"/>
                  <a:pt x="702" y="78"/>
                </a:cubicBezTo>
                <a:cubicBezTo>
                  <a:pt x="705" y="77"/>
                  <a:pt x="704" y="83"/>
                  <a:pt x="704" y="86"/>
                </a:cubicBezTo>
                <a:cubicBezTo>
                  <a:pt x="704" y="94"/>
                  <a:pt x="702" y="102"/>
                  <a:pt x="704" y="109"/>
                </a:cubicBezTo>
                <a:cubicBezTo>
                  <a:pt x="717" y="145"/>
                  <a:pt x="716" y="183"/>
                  <a:pt x="716" y="221"/>
                </a:cubicBezTo>
                <a:cubicBezTo>
                  <a:pt x="716" y="242"/>
                  <a:pt x="717" y="262"/>
                  <a:pt x="717" y="283"/>
                </a:cubicBezTo>
                <a:close/>
                <a:moveTo>
                  <a:pt x="1780" y="933"/>
                </a:moveTo>
                <a:cubicBezTo>
                  <a:pt x="1789" y="925"/>
                  <a:pt x="1786" y="915"/>
                  <a:pt x="1785" y="906"/>
                </a:cubicBezTo>
                <a:cubicBezTo>
                  <a:pt x="1784" y="906"/>
                  <a:pt x="1782" y="906"/>
                  <a:pt x="1781" y="906"/>
                </a:cubicBezTo>
                <a:cubicBezTo>
                  <a:pt x="1781" y="915"/>
                  <a:pt x="1781" y="924"/>
                  <a:pt x="1781" y="934"/>
                </a:cubicBezTo>
                <a:cubicBezTo>
                  <a:pt x="1776" y="941"/>
                  <a:pt x="1772" y="949"/>
                  <a:pt x="1777" y="959"/>
                </a:cubicBezTo>
                <a:cubicBezTo>
                  <a:pt x="1781" y="950"/>
                  <a:pt x="1782" y="942"/>
                  <a:pt x="1780" y="933"/>
                </a:cubicBezTo>
                <a:close/>
                <a:moveTo>
                  <a:pt x="726" y="1127"/>
                </a:moveTo>
                <a:cubicBezTo>
                  <a:pt x="730" y="1093"/>
                  <a:pt x="735" y="1059"/>
                  <a:pt x="735" y="1024"/>
                </a:cubicBezTo>
                <a:cubicBezTo>
                  <a:pt x="734" y="1014"/>
                  <a:pt x="733" y="1003"/>
                  <a:pt x="732" y="992"/>
                </a:cubicBezTo>
                <a:cubicBezTo>
                  <a:pt x="732" y="977"/>
                  <a:pt x="730" y="963"/>
                  <a:pt x="727" y="948"/>
                </a:cubicBezTo>
                <a:cubicBezTo>
                  <a:pt x="726" y="944"/>
                  <a:pt x="725" y="937"/>
                  <a:pt x="722" y="938"/>
                </a:cubicBezTo>
                <a:cubicBezTo>
                  <a:pt x="716" y="939"/>
                  <a:pt x="715" y="948"/>
                  <a:pt x="708" y="950"/>
                </a:cubicBezTo>
                <a:cubicBezTo>
                  <a:pt x="713" y="963"/>
                  <a:pt x="708" y="975"/>
                  <a:pt x="706" y="988"/>
                </a:cubicBezTo>
                <a:cubicBezTo>
                  <a:pt x="702" y="1008"/>
                  <a:pt x="705" y="1028"/>
                  <a:pt x="703" y="1049"/>
                </a:cubicBezTo>
                <a:cubicBezTo>
                  <a:pt x="701" y="1078"/>
                  <a:pt x="709" y="1103"/>
                  <a:pt x="726" y="1127"/>
                </a:cubicBezTo>
                <a:close/>
                <a:moveTo>
                  <a:pt x="1177" y="789"/>
                </a:moveTo>
                <a:cubicBezTo>
                  <a:pt x="1164" y="786"/>
                  <a:pt x="1153" y="791"/>
                  <a:pt x="1142" y="791"/>
                </a:cubicBezTo>
                <a:cubicBezTo>
                  <a:pt x="1138" y="791"/>
                  <a:pt x="1135" y="791"/>
                  <a:pt x="1134" y="795"/>
                </a:cubicBezTo>
                <a:cubicBezTo>
                  <a:pt x="1134" y="798"/>
                  <a:pt x="1139" y="798"/>
                  <a:pt x="1141" y="799"/>
                </a:cubicBezTo>
                <a:cubicBezTo>
                  <a:pt x="1149" y="802"/>
                  <a:pt x="1157" y="796"/>
                  <a:pt x="1165" y="799"/>
                </a:cubicBezTo>
                <a:cubicBezTo>
                  <a:pt x="1186" y="807"/>
                  <a:pt x="1210" y="806"/>
                  <a:pt x="1231" y="814"/>
                </a:cubicBezTo>
                <a:cubicBezTo>
                  <a:pt x="1255" y="822"/>
                  <a:pt x="1280" y="821"/>
                  <a:pt x="1304" y="825"/>
                </a:cubicBezTo>
                <a:cubicBezTo>
                  <a:pt x="1309" y="826"/>
                  <a:pt x="1309" y="822"/>
                  <a:pt x="1309" y="821"/>
                </a:cubicBezTo>
                <a:cubicBezTo>
                  <a:pt x="1312" y="811"/>
                  <a:pt x="1314" y="801"/>
                  <a:pt x="1313" y="791"/>
                </a:cubicBezTo>
                <a:cubicBezTo>
                  <a:pt x="1312" y="787"/>
                  <a:pt x="1311" y="784"/>
                  <a:pt x="1307" y="783"/>
                </a:cubicBezTo>
                <a:cubicBezTo>
                  <a:pt x="1304" y="783"/>
                  <a:pt x="1301" y="782"/>
                  <a:pt x="1299" y="787"/>
                </a:cubicBezTo>
                <a:cubicBezTo>
                  <a:pt x="1298" y="793"/>
                  <a:pt x="1293" y="792"/>
                  <a:pt x="1290" y="789"/>
                </a:cubicBezTo>
                <a:cubicBezTo>
                  <a:pt x="1285" y="785"/>
                  <a:pt x="1279" y="782"/>
                  <a:pt x="1274" y="784"/>
                </a:cubicBezTo>
                <a:cubicBezTo>
                  <a:pt x="1270" y="787"/>
                  <a:pt x="1266" y="786"/>
                  <a:pt x="1262" y="786"/>
                </a:cubicBezTo>
                <a:cubicBezTo>
                  <a:pt x="1250" y="786"/>
                  <a:pt x="1238" y="782"/>
                  <a:pt x="1229" y="785"/>
                </a:cubicBezTo>
                <a:cubicBezTo>
                  <a:pt x="1211" y="790"/>
                  <a:pt x="1193" y="784"/>
                  <a:pt x="1177" y="789"/>
                </a:cubicBezTo>
                <a:close/>
                <a:moveTo>
                  <a:pt x="380" y="626"/>
                </a:moveTo>
                <a:cubicBezTo>
                  <a:pt x="372" y="656"/>
                  <a:pt x="377" y="687"/>
                  <a:pt x="374" y="717"/>
                </a:cubicBezTo>
                <a:cubicBezTo>
                  <a:pt x="371" y="745"/>
                  <a:pt x="376" y="774"/>
                  <a:pt x="371" y="802"/>
                </a:cubicBezTo>
                <a:cubicBezTo>
                  <a:pt x="371" y="805"/>
                  <a:pt x="372" y="807"/>
                  <a:pt x="374" y="808"/>
                </a:cubicBezTo>
                <a:cubicBezTo>
                  <a:pt x="378" y="810"/>
                  <a:pt x="378" y="806"/>
                  <a:pt x="379" y="804"/>
                </a:cubicBezTo>
                <a:cubicBezTo>
                  <a:pt x="381" y="802"/>
                  <a:pt x="383" y="800"/>
                  <a:pt x="385" y="804"/>
                </a:cubicBezTo>
                <a:cubicBezTo>
                  <a:pt x="388" y="812"/>
                  <a:pt x="394" y="808"/>
                  <a:pt x="400" y="809"/>
                </a:cubicBezTo>
                <a:cubicBezTo>
                  <a:pt x="397" y="804"/>
                  <a:pt x="389" y="811"/>
                  <a:pt x="389" y="803"/>
                </a:cubicBezTo>
                <a:cubicBezTo>
                  <a:pt x="388" y="796"/>
                  <a:pt x="399" y="790"/>
                  <a:pt x="406" y="793"/>
                </a:cubicBezTo>
                <a:cubicBezTo>
                  <a:pt x="408" y="795"/>
                  <a:pt x="409" y="797"/>
                  <a:pt x="412" y="794"/>
                </a:cubicBezTo>
                <a:cubicBezTo>
                  <a:pt x="415" y="792"/>
                  <a:pt x="417" y="789"/>
                  <a:pt x="416" y="786"/>
                </a:cubicBezTo>
                <a:cubicBezTo>
                  <a:pt x="414" y="782"/>
                  <a:pt x="413" y="778"/>
                  <a:pt x="410" y="775"/>
                </a:cubicBezTo>
                <a:cubicBezTo>
                  <a:pt x="394" y="759"/>
                  <a:pt x="392" y="748"/>
                  <a:pt x="401" y="727"/>
                </a:cubicBezTo>
                <a:cubicBezTo>
                  <a:pt x="403" y="722"/>
                  <a:pt x="403" y="718"/>
                  <a:pt x="398" y="716"/>
                </a:cubicBezTo>
                <a:cubicBezTo>
                  <a:pt x="389" y="713"/>
                  <a:pt x="391" y="708"/>
                  <a:pt x="397" y="705"/>
                </a:cubicBezTo>
                <a:cubicBezTo>
                  <a:pt x="404" y="701"/>
                  <a:pt x="401" y="698"/>
                  <a:pt x="397" y="694"/>
                </a:cubicBezTo>
                <a:cubicBezTo>
                  <a:pt x="394" y="691"/>
                  <a:pt x="387" y="688"/>
                  <a:pt x="390" y="684"/>
                </a:cubicBezTo>
                <a:cubicBezTo>
                  <a:pt x="396" y="678"/>
                  <a:pt x="391" y="676"/>
                  <a:pt x="389" y="672"/>
                </a:cubicBezTo>
                <a:cubicBezTo>
                  <a:pt x="387" y="668"/>
                  <a:pt x="385" y="664"/>
                  <a:pt x="386" y="661"/>
                </a:cubicBezTo>
                <a:cubicBezTo>
                  <a:pt x="390" y="648"/>
                  <a:pt x="381" y="638"/>
                  <a:pt x="380" y="626"/>
                </a:cubicBezTo>
                <a:close/>
                <a:moveTo>
                  <a:pt x="718" y="924"/>
                </a:moveTo>
                <a:cubicBezTo>
                  <a:pt x="665" y="921"/>
                  <a:pt x="613" y="928"/>
                  <a:pt x="559" y="926"/>
                </a:cubicBezTo>
                <a:cubicBezTo>
                  <a:pt x="579" y="938"/>
                  <a:pt x="700" y="936"/>
                  <a:pt x="718" y="924"/>
                </a:cubicBezTo>
                <a:close/>
                <a:moveTo>
                  <a:pt x="316" y="697"/>
                </a:moveTo>
                <a:cubicBezTo>
                  <a:pt x="315" y="698"/>
                  <a:pt x="314" y="699"/>
                  <a:pt x="314" y="700"/>
                </a:cubicBezTo>
                <a:cubicBezTo>
                  <a:pt x="307" y="723"/>
                  <a:pt x="312" y="747"/>
                  <a:pt x="312" y="770"/>
                </a:cubicBezTo>
                <a:cubicBezTo>
                  <a:pt x="312" y="782"/>
                  <a:pt x="313" y="795"/>
                  <a:pt x="313" y="807"/>
                </a:cubicBezTo>
                <a:cubicBezTo>
                  <a:pt x="313" y="811"/>
                  <a:pt x="313" y="811"/>
                  <a:pt x="316" y="812"/>
                </a:cubicBezTo>
                <a:cubicBezTo>
                  <a:pt x="326" y="812"/>
                  <a:pt x="328" y="807"/>
                  <a:pt x="325" y="799"/>
                </a:cubicBezTo>
                <a:cubicBezTo>
                  <a:pt x="321" y="789"/>
                  <a:pt x="322" y="778"/>
                  <a:pt x="322" y="768"/>
                </a:cubicBezTo>
                <a:cubicBezTo>
                  <a:pt x="322" y="744"/>
                  <a:pt x="318" y="721"/>
                  <a:pt x="316" y="697"/>
                </a:cubicBezTo>
                <a:close/>
                <a:moveTo>
                  <a:pt x="859" y="632"/>
                </a:moveTo>
                <a:cubicBezTo>
                  <a:pt x="865" y="622"/>
                  <a:pt x="873" y="615"/>
                  <a:pt x="881" y="607"/>
                </a:cubicBezTo>
                <a:cubicBezTo>
                  <a:pt x="889" y="599"/>
                  <a:pt x="898" y="593"/>
                  <a:pt x="907" y="587"/>
                </a:cubicBezTo>
                <a:cubicBezTo>
                  <a:pt x="917" y="582"/>
                  <a:pt x="928" y="579"/>
                  <a:pt x="939" y="577"/>
                </a:cubicBezTo>
                <a:cubicBezTo>
                  <a:pt x="950" y="576"/>
                  <a:pt x="960" y="583"/>
                  <a:pt x="972" y="582"/>
                </a:cubicBezTo>
                <a:cubicBezTo>
                  <a:pt x="924" y="548"/>
                  <a:pt x="870" y="593"/>
                  <a:pt x="859" y="632"/>
                </a:cubicBezTo>
                <a:close/>
                <a:moveTo>
                  <a:pt x="1306" y="837"/>
                </a:moveTo>
                <a:cubicBezTo>
                  <a:pt x="1272" y="850"/>
                  <a:pt x="1236" y="841"/>
                  <a:pt x="1201" y="850"/>
                </a:cubicBezTo>
                <a:cubicBezTo>
                  <a:pt x="1232" y="852"/>
                  <a:pt x="1262" y="854"/>
                  <a:pt x="1292" y="853"/>
                </a:cubicBezTo>
                <a:cubicBezTo>
                  <a:pt x="1310" y="853"/>
                  <a:pt x="1310" y="853"/>
                  <a:pt x="1306" y="837"/>
                </a:cubicBezTo>
                <a:close/>
                <a:moveTo>
                  <a:pt x="1610" y="615"/>
                </a:moveTo>
                <a:cubicBezTo>
                  <a:pt x="1631" y="585"/>
                  <a:pt x="1650" y="553"/>
                  <a:pt x="1694" y="558"/>
                </a:cubicBezTo>
                <a:cubicBezTo>
                  <a:pt x="1679" y="548"/>
                  <a:pt x="1665" y="551"/>
                  <a:pt x="1651" y="558"/>
                </a:cubicBezTo>
                <a:cubicBezTo>
                  <a:pt x="1629" y="570"/>
                  <a:pt x="1616" y="591"/>
                  <a:pt x="1610" y="615"/>
                </a:cubicBezTo>
                <a:close/>
                <a:moveTo>
                  <a:pt x="946" y="779"/>
                </a:moveTo>
                <a:cubicBezTo>
                  <a:pt x="959" y="772"/>
                  <a:pt x="971" y="765"/>
                  <a:pt x="986" y="767"/>
                </a:cubicBezTo>
                <a:cubicBezTo>
                  <a:pt x="987" y="767"/>
                  <a:pt x="989" y="767"/>
                  <a:pt x="990" y="765"/>
                </a:cubicBezTo>
                <a:cubicBezTo>
                  <a:pt x="990" y="762"/>
                  <a:pt x="988" y="761"/>
                  <a:pt x="986" y="759"/>
                </a:cubicBezTo>
                <a:cubicBezTo>
                  <a:pt x="972" y="744"/>
                  <a:pt x="946" y="757"/>
                  <a:pt x="946" y="779"/>
                </a:cubicBezTo>
                <a:close/>
                <a:moveTo>
                  <a:pt x="611" y="915"/>
                </a:moveTo>
                <a:cubicBezTo>
                  <a:pt x="589" y="916"/>
                  <a:pt x="569" y="908"/>
                  <a:pt x="548" y="908"/>
                </a:cubicBezTo>
                <a:cubicBezTo>
                  <a:pt x="541" y="908"/>
                  <a:pt x="536" y="910"/>
                  <a:pt x="536" y="915"/>
                </a:cubicBezTo>
                <a:cubicBezTo>
                  <a:pt x="535" y="921"/>
                  <a:pt x="542" y="921"/>
                  <a:pt x="547" y="921"/>
                </a:cubicBezTo>
                <a:cubicBezTo>
                  <a:pt x="569" y="919"/>
                  <a:pt x="590" y="917"/>
                  <a:pt x="611" y="915"/>
                </a:cubicBezTo>
                <a:close/>
                <a:moveTo>
                  <a:pt x="967" y="920"/>
                </a:moveTo>
                <a:cubicBezTo>
                  <a:pt x="976" y="917"/>
                  <a:pt x="986" y="915"/>
                  <a:pt x="991" y="906"/>
                </a:cubicBezTo>
                <a:cubicBezTo>
                  <a:pt x="993" y="902"/>
                  <a:pt x="995" y="899"/>
                  <a:pt x="988" y="898"/>
                </a:cubicBezTo>
                <a:cubicBezTo>
                  <a:pt x="981" y="897"/>
                  <a:pt x="965" y="907"/>
                  <a:pt x="963" y="913"/>
                </a:cubicBezTo>
                <a:cubicBezTo>
                  <a:pt x="960" y="919"/>
                  <a:pt x="964" y="920"/>
                  <a:pt x="967" y="920"/>
                </a:cubicBezTo>
                <a:close/>
                <a:moveTo>
                  <a:pt x="499" y="257"/>
                </a:moveTo>
                <a:cubicBezTo>
                  <a:pt x="524" y="262"/>
                  <a:pt x="550" y="263"/>
                  <a:pt x="576" y="261"/>
                </a:cubicBezTo>
                <a:cubicBezTo>
                  <a:pt x="551" y="254"/>
                  <a:pt x="524" y="261"/>
                  <a:pt x="499" y="257"/>
                </a:cubicBezTo>
                <a:close/>
                <a:moveTo>
                  <a:pt x="262" y="903"/>
                </a:moveTo>
                <a:cubicBezTo>
                  <a:pt x="271" y="905"/>
                  <a:pt x="280" y="908"/>
                  <a:pt x="289" y="910"/>
                </a:cubicBezTo>
                <a:cubicBezTo>
                  <a:pt x="292" y="911"/>
                  <a:pt x="295" y="914"/>
                  <a:pt x="297" y="910"/>
                </a:cubicBezTo>
                <a:cubicBezTo>
                  <a:pt x="298" y="905"/>
                  <a:pt x="299" y="899"/>
                  <a:pt x="294" y="895"/>
                </a:cubicBezTo>
                <a:cubicBezTo>
                  <a:pt x="292" y="893"/>
                  <a:pt x="290" y="891"/>
                  <a:pt x="287" y="894"/>
                </a:cubicBezTo>
                <a:cubicBezTo>
                  <a:pt x="280" y="900"/>
                  <a:pt x="271" y="900"/>
                  <a:pt x="262" y="903"/>
                </a:cubicBezTo>
                <a:close/>
                <a:moveTo>
                  <a:pt x="1500" y="644"/>
                </a:moveTo>
                <a:cubicBezTo>
                  <a:pt x="1499" y="640"/>
                  <a:pt x="1497" y="637"/>
                  <a:pt x="1493" y="638"/>
                </a:cubicBezTo>
                <a:cubicBezTo>
                  <a:pt x="1485" y="639"/>
                  <a:pt x="1484" y="647"/>
                  <a:pt x="1482" y="653"/>
                </a:cubicBezTo>
                <a:cubicBezTo>
                  <a:pt x="1481" y="658"/>
                  <a:pt x="1486" y="663"/>
                  <a:pt x="1490" y="663"/>
                </a:cubicBezTo>
                <a:cubicBezTo>
                  <a:pt x="1501" y="661"/>
                  <a:pt x="1495" y="650"/>
                  <a:pt x="1500" y="644"/>
                </a:cubicBezTo>
                <a:close/>
                <a:moveTo>
                  <a:pt x="1442" y="652"/>
                </a:moveTo>
                <a:cubicBezTo>
                  <a:pt x="1437" y="655"/>
                  <a:pt x="1436" y="662"/>
                  <a:pt x="1430" y="665"/>
                </a:cubicBezTo>
                <a:cubicBezTo>
                  <a:pt x="1426" y="667"/>
                  <a:pt x="1427" y="671"/>
                  <a:pt x="1431" y="673"/>
                </a:cubicBezTo>
                <a:cubicBezTo>
                  <a:pt x="1436" y="675"/>
                  <a:pt x="1435" y="684"/>
                  <a:pt x="1443" y="684"/>
                </a:cubicBezTo>
                <a:cubicBezTo>
                  <a:pt x="1446" y="683"/>
                  <a:pt x="1444" y="681"/>
                  <a:pt x="1444" y="679"/>
                </a:cubicBezTo>
                <a:cubicBezTo>
                  <a:pt x="1442" y="670"/>
                  <a:pt x="1438" y="661"/>
                  <a:pt x="1442" y="652"/>
                </a:cubicBezTo>
                <a:close/>
                <a:moveTo>
                  <a:pt x="315" y="693"/>
                </a:moveTo>
                <a:cubicBezTo>
                  <a:pt x="318" y="681"/>
                  <a:pt x="316" y="669"/>
                  <a:pt x="315" y="654"/>
                </a:cubicBezTo>
                <a:cubicBezTo>
                  <a:pt x="312" y="669"/>
                  <a:pt x="314" y="681"/>
                  <a:pt x="315" y="693"/>
                </a:cubicBezTo>
                <a:close/>
                <a:moveTo>
                  <a:pt x="1470" y="686"/>
                </a:moveTo>
                <a:cubicBezTo>
                  <a:pt x="1474" y="682"/>
                  <a:pt x="1482" y="687"/>
                  <a:pt x="1484" y="678"/>
                </a:cubicBezTo>
                <a:cubicBezTo>
                  <a:pt x="1485" y="676"/>
                  <a:pt x="1484" y="674"/>
                  <a:pt x="1481" y="674"/>
                </a:cubicBezTo>
                <a:cubicBezTo>
                  <a:pt x="1472" y="673"/>
                  <a:pt x="1473" y="681"/>
                  <a:pt x="1470" y="686"/>
                </a:cubicBezTo>
                <a:close/>
                <a:moveTo>
                  <a:pt x="484" y="256"/>
                </a:moveTo>
                <a:cubicBezTo>
                  <a:pt x="472" y="250"/>
                  <a:pt x="463" y="253"/>
                  <a:pt x="453" y="253"/>
                </a:cubicBezTo>
                <a:cubicBezTo>
                  <a:pt x="462" y="256"/>
                  <a:pt x="471" y="259"/>
                  <a:pt x="484" y="256"/>
                </a:cubicBezTo>
                <a:close/>
                <a:moveTo>
                  <a:pt x="836" y="559"/>
                </a:moveTo>
                <a:cubicBezTo>
                  <a:pt x="842" y="553"/>
                  <a:pt x="850" y="550"/>
                  <a:pt x="853" y="539"/>
                </a:cubicBezTo>
                <a:cubicBezTo>
                  <a:pt x="844" y="545"/>
                  <a:pt x="838" y="550"/>
                  <a:pt x="836" y="559"/>
                </a:cubicBezTo>
                <a:close/>
                <a:moveTo>
                  <a:pt x="1417" y="673"/>
                </a:moveTo>
                <a:cubicBezTo>
                  <a:pt x="1411" y="675"/>
                  <a:pt x="1405" y="671"/>
                  <a:pt x="1400" y="677"/>
                </a:cubicBezTo>
                <a:cubicBezTo>
                  <a:pt x="1398" y="679"/>
                  <a:pt x="1401" y="680"/>
                  <a:pt x="1402" y="680"/>
                </a:cubicBezTo>
                <a:cubicBezTo>
                  <a:pt x="1408" y="682"/>
                  <a:pt x="1414" y="684"/>
                  <a:pt x="1417" y="6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4" name="Group 65">
            <a:extLst>
              <a:ext uri="{FF2B5EF4-FFF2-40B4-BE49-F238E27FC236}">
                <a16:creationId xmlns:a16="http://schemas.microsoft.com/office/drawing/2014/main" id="{DD92F823-3BA3-4483-8089-AF17D6347ACA}"/>
              </a:ext>
            </a:extLst>
          </p:cNvPr>
          <p:cNvGrpSpPr/>
          <p:nvPr/>
        </p:nvGrpSpPr>
        <p:grpSpPr>
          <a:xfrm rot="19860853">
            <a:off x="6997841" y="3066947"/>
            <a:ext cx="514604" cy="277656"/>
            <a:chOff x="5163072" y="3396567"/>
            <a:chExt cx="1946746" cy="1050372"/>
          </a:xfrm>
        </p:grpSpPr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F7209CEA-A2D4-487B-8FCA-943C1A4ADA1B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4552948" y="3928227"/>
              <a:chExt cx="3086104" cy="1665116"/>
            </a:xfrm>
          </p:grpSpPr>
          <p:grpSp>
            <p:nvGrpSpPr>
              <p:cNvPr id="17" name="Group 48">
                <a:extLst>
                  <a:ext uri="{FF2B5EF4-FFF2-40B4-BE49-F238E27FC236}">
                    <a16:creationId xmlns:a16="http://schemas.microsoft.com/office/drawing/2014/main" id="{6939B7BF-8610-4B11-B334-8EB7050E29B4}"/>
                  </a:ext>
                </a:extLst>
              </p:cNvPr>
              <p:cNvGrpSpPr/>
              <p:nvPr/>
            </p:nvGrpSpPr>
            <p:grpSpPr>
              <a:xfrm>
                <a:off x="4552948" y="3928227"/>
                <a:ext cx="3086104" cy="1219660"/>
                <a:chOff x="4552948" y="3928227"/>
                <a:chExt cx="3086104" cy="1219660"/>
              </a:xfrm>
            </p:grpSpPr>
            <p:sp>
              <p:nvSpPr>
                <p:cNvPr id="19" name="Freeform 50">
                  <a:extLst>
                    <a:ext uri="{FF2B5EF4-FFF2-40B4-BE49-F238E27FC236}">
                      <a16:creationId xmlns:a16="http://schemas.microsoft.com/office/drawing/2014/main" id="{B8BED025-5810-4DA8-8B75-CDC0B3128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48" y="3928227"/>
                  <a:ext cx="3086104" cy="1219660"/>
                </a:xfrm>
                <a:custGeom>
                  <a:avLst/>
                  <a:gdLst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3057773 w 3086104"/>
                    <a:gd name="connsiteY8" fmla="*/ 1049051 h 1219659"/>
                    <a:gd name="connsiteX9" fmla="*/ 2890195 w 3086104"/>
                    <a:gd name="connsiteY9" fmla="*/ 1219659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3057773 w 3086104"/>
                    <a:gd name="connsiteY8" fmla="*/ 1049051 h 1219659"/>
                    <a:gd name="connsiteX9" fmla="*/ 2805134 w 3086104"/>
                    <a:gd name="connsiteY9" fmla="*/ 1198393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2993977 w 3086104"/>
                    <a:gd name="connsiteY8" fmla="*/ 1049051 h 1219659"/>
                    <a:gd name="connsiteX9" fmla="*/ 2805134 w 3086104"/>
                    <a:gd name="connsiteY9" fmla="*/ 1198393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2993977 w 3086104"/>
                    <a:gd name="connsiteY8" fmla="*/ 1049051 h 1219659"/>
                    <a:gd name="connsiteX9" fmla="*/ 2730706 w 3086104"/>
                    <a:gd name="connsiteY9" fmla="*/ 1166496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9 h 1219661"/>
                    <a:gd name="connsiteX1" fmla="*/ 2520756 w 3086104"/>
                    <a:gd name="connsiteY1" fmla="*/ 334767 h 1219661"/>
                    <a:gd name="connsiteX2" fmla="*/ 3000813 w 3086104"/>
                    <a:gd name="connsiteY2" fmla="*/ 171417 h 1219661"/>
                    <a:gd name="connsiteX3" fmla="*/ 3079692 w 3086104"/>
                    <a:gd name="connsiteY3" fmla="*/ 734317 h 1219661"/>
                    <a:gd name="connsiteX4" fmla="*/ 3074395 w 3086104"/>
                    <a:gd name="connsiteY4" fmla="*/ 812799 h 1219661"/>
                    <a:gd name="connsiteX5" fmla="*/ 3082575 w 3086104"/>
                    <a:gd name="connsiteY5" fmla="*/ 812707 h 1219661"/>
                    <a:gd name="connsiteX6" fmla="*/ 3068459 w 3086104"/>
                    <a:gd name="connsiteY6" fmla="*/ 1028902 h 1219661"/>
                    <a:gd name="connsiteX7" fmla="*/ 3061713 w 3086104"/>
                    <a:gd name="connsiteY7" fmla="*/ 1026219 h 1219661"/>
                    <a:gd name="connsiteX8" fmla="*/ 2993977 w 3086104"/>
                    <a:gd name="connsiteY8" fmla="*/ 1049053 h 1219661"/>
                    <a:gd name="connsiteX9" fmla="*/ 2730706 w 3086104"/>
                    <a:gd name="connsiteY9" fmla="*/ 1166498 h 1219661"/>
                    <a:gd name="connsiteX10" fmla="*/ 842291 w 3086104"/>
                    <a:gd name="connsiteY10" fmla="*/ 1219661 h 1219661"/>
                    <a:gd name="connsiteX11" fmla="*/ 89517 w 3086104"/>
                    <a:gd name="connsiteY11" fmla="*/ 1076629 h 1219661"/>
                    <a:gd name="connsiteX12" fmla="*/ 52962 w 3086104"/>
                    <a:gd name="connsiteY12" fmla="*/ 1048083 h 1219661"/>
                    <a:gd name="connsiteX13" fmla="*/ 18574 w 3086104"/>
                    <a:gd name="connsiteY13" fmla="*/ 1023625 h 1219661"/>
                    <a:gd name="connsiteX14" fmla="*/ 126214 w 3086104"/>
                    <a:gd name="connsiteY14" fmla="*/ 627223 h 1219661"/>
                    <a:gd name="connsiteX15" fmla="*/ 1013800 w 3086104"/>
                    <a:gd name="connsiteY15" fmla="*/ 442236 h 1219661"/>
                    <a:gd name="connsiteX16" fmla="*/ 1971970 w 3086104"/>
                    <a:gd name="connsiteY16" fmla="*/ 29 h 1219661"/>
                    <a:gd name="connsiteX0" fmla="*/ 1971970 w 3086104"/>
                    <a:gd name="connsiteY0" fmla="*/ 28 h 1219660"/>
                    <a:gd name="connsiteX1" fmla="*/ 2520756 w 3086104"/>
                    <a:gd name="connsiteY1" fmla="*/ 334766 h 1219660"/>
                    <a:gd name="connsiteX2" fmla="*/ 3000813 w 3086104"/>
                    <a:gd name="connsiteY2" fmla="*/ 171416 h 1219660"/>
                    <a:gd name="connsiteX3" fmla="*/ 3079692 w 3086104"/>
                    <a:gd name="connsiteY3" fmla="*/ 734316 h 1219660"/>
                    <a:gd name="connsiteX4" fmla="*/ 3074395 w 3086104"/>
                    <a:gd name="connsiteY4" fmla="*/ 812798 h 1219660"/>
                    <a:gd name="connsiteX5" fmla="*/ 3082575 w 3086104"/>
                    <a:gd name="connsiteY5" fmla="*/ 812706 h 1219660"/>
                    <a:gd name="connsiteX6" fmla="*/ 3068459 w 3086104"/>
                    <a:gd name="connsiteY6" fmla="*/ 1028901 h 1219660"/>
                    <a:gd name="connsiteX7" fmla="*/ 3061713 w 3086104"/>
                    <a:gd name="connsiteY7" fmla="*/ 1026218 h 1219660"/>
                    <a:gd name="connsiteX8" fmla="*/ 2993977 w 3086104"/>
                    <a:gd name="connsiteY8" fmla="*/ 1049052 h 1219660"/>
                    <a:gd name="connsiteX9" fmla="*/ 2730706 w 3086104"/>
                    <a:gd name="connsiteY9" fmla="*/ 1166497 h 1219660"/>
                    <a:gd name="connsiteX10" fmla="*/ 842291 w 3086104"/>
                    <a:gd name="connsiteY10" fmla="*/ 1219660 h 1219660"/>
                    <a:gd name="connsiteX11" fmla="*/ 89517 w 3086104"/>
                    <a:gd name="connsiteY11" fmla="*/ 1076628 h 1219660"/>
                    <a:gd name="connsiteX12" fmla="*/ 52962 w 3086104"/>
                    <a:gd name="connsiteY12" fmla="*/ 1048082 h 1219660"/>
                    <a:gd name="connsiteX13" fmla="*/ 18574 w 3086104"/>
                    <a:gd name="connsiteY13" fmla="*/ 1023624 h 1219660"/>
                    <a:gd name="connsiteX14" fmla="*/ 126214 w 3086104"/>
                    <a:gd name="connsiteY14" fmla="*/ 627222 h 1219660"/>
                    <a:gd name="connsiteX15" fmla="*/ 1013800 w 3086104"/>
                    <a:gd name="connsiteY15" fmla="*/ 442235 h 1219660"/>
                    <a:gd name="connsiteX16" fmla="*/ 1971970 w 3086104"/>
                    <a:gd name="connsiteY16" fmla="*/ 28 h 121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86104" h="1219660">
                      <a:moveTo>
                        <a:pt x="1971970" y="28"/>
                      </a:moveTo>
                      <a:cubicBezTo>
                        <a:pt x="1982557" y="-3496"/>
                        <a:pt x="2179161" y="327466"/>
                        <a:pt x="2520756" y="334766"/>
                      </a:cubicBezTo>
                      <a:cubicBezTo>
                        <a:pt x="2694553" y="338480"/>
                        <a:pt x="3000813" y="171416"/>
                        <a:pt x="3000813" y="171416"/>
                      </a:cubicBezTo>
                      <a:cubicBezTo>
                        <a:pt x="3000813" y="171416"/>
                        <a:pt x="3088980" y="341291"/>
                        <a:pt x="3079692" y="734316"/>
                      </a:cubicBezTo>
                      <a:lnTo>
                        <a:pt x="3074395" y="812798"/>
                      </a:lnTo>
                      <a:lnTo>
                        <a:pt x="3082575" y="812706"/>
                      </a:lnTo>
                      <a:cubicBezTo>
                        <a:pt x="3082575" y="812706"/>
                        <a:pt x="3096691" y="899881"/>
                        <a:pt x="3068459" y="1028901"/>
                      </a:cubicBezTo>
                      <a:lnTo>
                        <a:pt x="3061713" y="1026218"/>
                      </a:lnTo>
                      <a:lnTo>
                        <a:pt x="2993977" y="1049052"/>
                      </a:lnTo>
                      <a:cubicBezTo>
                        <a:pt x="2960462" y="1177132"/>
                        <a:pt x="2782345" y="1166497"/>
                        <a:pt x="2730706" y="1166497"/>
                      </a:cubicBezTo>
                      <a:cubicBezTo>
                        <a:pt x="2048071" y="1166497"/>
                        <a:pt x="1524926" y="1219660"/>
                        <a:pt x="842291" y="1219660"/>
                      </a:cubicBezTo>
                      <a:cubicBezTo>
                        <a:pt x="391002" y="1219660"/>
                        <a:pt x="182460" y="1137928"/>
                        <a:pt x="89517" y="1076628"/>
                      </a:cubicBezTo>
                      <a:lnTo>
                        <a:pt x="52962" y="1048082"/>
                      </a:lnTo>
                      <a:lnTo>
                        <a:pt x="18574" y="1023624"/>
                      </a:lnTo>
                      <a:cubicBezTo>
                        <a:pt x="18574" y="1023624"/>
                        <a:pt x="-66126" y="671267"/>
                        <a:pt x="126214" y="627222"/>
                      </a:cubicBezTo>
                      <a:cubicBezTo>
                        <a:pt x="320318" y="581416"/>
                        <a:pt x="502071" y="662458"/>
                        <a:pt x="1013800" y="442235"/>
                      </a:cubicBezTo>
                      <a:cubicBezTo>
                        <a:pt x="1244961" y="341814"/>
                        <a:pt x="1546705" y="190300"/>
                        <a:pt x="1971970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51">
                  <a:extLst>
                    <a:ext uri="{FF2B5EF4-FFF2-40B4-BE49-F238E27FC236}">
                      <a16:creationId xmlns:a16="http://schemas.microsoft.com/office/drawing/2014/main" id="{3116E0CF-7312-484A-9D18-D686C848865D}"/>
                    </a:ext>
                  </a:extLst>
                </p:cNvPr>
                <p:cNvGrpSpPr/>
                <p:nvPr/>
              </p:nvGrpSpPr>
              <p:grpSpPr>
                <a:xfrm>
                  <a:off x="5831580" y="3966090"/>
                  <a:ext cx="573292" cy="343974"/>
                  <a:chOff x="3595190" y="212751"/>
                  <a:chExt cx="573292" cy="343974"/>
                </a:xfrm>
              </p:grpSpPr>
              <p:sp>
                <p:nvSpPr>
                  <p:cNvPr id="23" name="Freeform 372">
                    <a:extLst>
                      <a:ext uri="{FF2B5EF4-FFF2-40B4-BE49-F238E27FC236}">
                        <a16:creationId xmlns:a16="http://schemas.microsoft.com/office/drawing/2014/main" id="{D5308B45-B227-4317-92E7-355BB3CD93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7443" y="212751"/>
                    <a:ext cx="131039" cy="141958"/>
                  </a:xfrm>
                  <a:custGeom>
                    <a:avLst/>
                    <a:gdLst>
                      <a:gd name="T0" fmla="*/ 27 w 72"/>
                      <a:gd name="T1" fmla="*/ 70 h 81"/>
                      <a:gd name="T2" fmla="*/ 56 w 72"/>
                      <a:gd name="T3" fmla="*/ 76 h 81"/>
                      <a:gd name="T4" fmla="*/ 67 w 72"/>
                      <a:gd name="T5" fmla="*/ 49 h 81"/>
                      <a:gd name="T6" fmla="*/ 44 w 72"/>
                      <a:gd name="T7" fmla="*/ 11 h 81"/>
                      <a:gd name="T8" fmla="*/ 15 w 72"/>
                      <a:gd name="T9" fmla="*/ 6 h 81"/>
                      <a:gd name="T10" fmla="*/ 5 w 72"/>
                      <a:gd name="T11" fmla="*/ 32 h 81"/>
                      <a:gd name="T12" fmla="*/ 27 w 72"/>
                      <a:gd name="T13" fmla="*/ 7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81">
                        <a:moveTo>
                          <a:pt x="27" y="70"/>
                        </a:moveTo>
                        <a:cubicBezTo>
                          <a:pt x="33" y="79"/>
                          <a:pt x="46" y="81"/>
                          <a:pt x="56" y="76"/>
                        </a:cubicBezTo>
                        <a:cubicBezTo>
                          <a:pt x="67" y="70"/>
                          <a:pt x="72" y="58"/>
                          <a:pt x="67" y="49"/>
                        </a:cubicBezTo>
                        <a:lnTo>
                          <a:pt x="44" y="11"/>
                        </a:lnTo>
                        <a:cubicBezTo>
                          <a:pt x="39" y="2"/>
                          <a:pt x="26" y="0"/>
                          <a:pt x="15" y="6"/>
                        </a:cubicBezTo>
                        <a:cubicBezTo>
                          <a:pt x="4" y="12"/>
                          <a:pt x="0" y="23"/>
                          <a:pt x="5" y="32"/>
                        </a:cubicBezTo>
                        <a:lnTo>
                          <a:pt x="27" y="70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Freeform 373">
                    <a:extLst>
                      <a:ext uri="{FF2B5EF4-FFF2-40B4-BE49-F238E27FC236}">
                        <a16:creationId xmlns:a16="http://schemas.microsoft.com/office/drawing/2014/main" id="{1548C39B-B028-49E3-9698-3EB99726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0027" y="278270"/>
                    <a:ext cx="131039" cy="141958"/>
                  </a:xfrm>
                  <a:custGeom>
                    <a:avLst/>
                    <a:gdLst>
                      <a:gd name="T0" fmla="*/ 28 w 73"/>
                      <a:gd name="T1" fmla="*/ 71 h 82"/>
                      <a:gd name="T2" fmla="*/ 57 w 73"/>
                      <a:gd name="T3" fmla="*/ 76 h 82"/>
                      <a:gd name="T4" fmla="*/ 68 w 73"/>
                      <a:gd name="T5" fmla="*/ 49 h 82"/>
                      <a:gd name="T6" fmla="*/ 45 w 73"/>
                      <a:gd name="T7" fmla="*/ 11 h 82"/>
                      <a:gd name="T8" fmla="*/ 16 w 73"/>
                      <a:gd name="T9" fmla="*/ 6 h 82"/>
                      <a:gd name="T10" fmla="*/ 6 w 73"/>
                      <a:gd name="T11" fmla="*/ 32 h 82"/>
                      <a:gd name="T12" fmla="*/ 28 w 73"/>
                      <a:gd name="T13" fmla="*/ 71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82">
                        <a:moveTo>
                          <a:pt x="28" y="71"/>
                        </a:moveTo>
                        <a:cubicBezTo>
                          <a:pt x="33" y="79"/>
                          <a:pt x="46" y="82"/>
                          <a:pt x="57" y="76"/>
                        </a:cubicBezTo>
                        <a:cubicBezTo>
                          <a:pt x="68" y="70"/>
                          <a:pt x="73" y="58"/>
                          <a:pt x="68" y="49"/>
                        </a:cubicBezTo>
                        <a:lnTo>
                          <a:pt x="45" y="11"/>
                        </a:lnTo>
                        <a:cubicBezTo>
                          <a:pt x="40" y="2"/>
                          <a:pt x="27" y="0"/>
                          <a:pt x="16" y="6"/>
                        </a:cubicBezTo>
                        <a:cubicBezTo>
                          <a:pt x="5" y="12"/>
                          <a:pt x="0" y="24"/>
                          <a:pt x="6" y="32"/>
                        </a:cubicBezTo>
                        <a:lnTo>
                          <a:pt x="28" y="7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374">
                    <a:extLst>
                      <a:ext uri="{FF2B5EF4-FFF2-40B4-BE49-F238E27FC236}">
                        <a16:creationId xmlns:a16="http://schemas.microsoft.com/office/drawing/2014/main" id="{771F404F-2EA5-49FD-8B1C-86981281CF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2606" y="343789"/>
                    <a:ext cx="125580" cy="147420"/>
                  </a:xfrm>
                  <a:custGeom>
                    <a:avLst/>
                    <a:gdLst>
                      <a:gd name="T0" fmla="*/ 28 w 73"/>
                      <a:gd name="T1" fmla="*/ 71 h 82"/>
                      <a:gd name="T2" fmla="*/ 57 w 73"/>
                      <a:gd name="T3" fmla="*/ 76 h 82"/>
                      <a:gd name="T4" fmla="*/ 68 w 73"/>
                      <a:gd name="T5" fmla="*/ 49 h 82"/>
                      <a:gd name="T6" fmla="*/ 45 w 73"/>
                      <a:gd name="T7" fmla="*/ 11 h 82"/>
                      <a:gd name="T8" fmla="*/ 16 w 73"/>
                      <a:gd name="T9" fmla="*/ 6 h 82"/>
                      <a:gd name="T10" fmla="*/ 6 w 73"/>
                      <a:gd name="T11" fmla="*/ 33 h 82"/>
                      <a:gd name="T12" fmla="*/ 28 w 73"/>
                      <a:gd name="T13" fmla="*/ 71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82">
                        <a:moveTo>
                          <a:pt x="28" y="71"/>
                        </a:moveTo>
                        <a:cubicBezTo>
                          <a:pt x="33" y="80"/>
                          <a:pt x="46" y="82"/>
                          <a:pt x="57" y="76"/>
                        </a:cubicBezTo>
                        <a:cubicBezTo>
                          <a:pt x="68" y="70"/>
                          <a:pt x="73" y="58"/>
                          <a:pt x="68" y="49"/>
                        </a:cubicBezTo>
                        <a:lnTo>
                          <a:pt x="45" y="11"/>
                        </a:lnTo>
                        <a:cubicBezTo>
                          <a:pt x="40" y="2"/>
                          <a:pt x="27" y="0"/>
                          <a:pt x="16" y="6"/>
                        </a:cubicBezTo>
                        <a:cubicBezTo>
                          <a:pt x="5" y="12"/>
                          <a:pt x="0" y="24"/>
                          <a:pt x="6" y="33"/>
                        </a:cubicBezTo>
                        <a:lnTo>
                          <a:pt x="28" y="71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375">
                    <a:extLst>
                      <a:ext uri="{FF2B5EF4-FFF2-40B4-BE49-F238E27FC236}">
                        <a16:creationId xmlns:a16="http://schemas.microsoft.com/office/drawing/2014/main" id="{19FEB89A-CBDC-4A5B-BDBE-55A5909383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5190" y="414767"/>
                    <a:ext cx="125580" cy="141958"/>
                  </a:xfrm>
                  <a:custGeom>
                    <a:avLst/>
                    <a:gdLst>
                      <a:gd name="T0" fmla="*/ 28 w 73"/>
                      <a:gd name="T1" fmla="*/ 71 h 82"/>
                      <a:gd name="T2" fmla="*/ 57 w 73"/>
                      <a:gd name="T3" fmla="*/ 76 h 82"/>
                      <a:gd name="T4" fmla="*/ 67 w 73"/>
                      <a:gd name="T5" fmla="*/ 50 h 82"/>
                      <a:gd name="T6" fmla="*/ 45 w 73"/>
                      <a:gd name="T7" fmla="*/ 11 h 82"/>
                      <a:gd name="T8" fmla="*/ 16 w 73"/>
                      <a:gd name="T9" fmla="*/ 6 h 82"/>
                      <a:gd name="T10" fmla="*/ 5 w 73"/>
                      <a:gd name="T11" fmla="*/ 33 h 82"/>
                      <a:gd name="T12" fmla="*/ 28 w 73"/>
                      <a:gd name="T13" fmla="*/ 71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82">
                        <a:moveTo>
                          <a:pt x="28" y="71"/>
                        </a:moveTo>
                        <a:cubicBezTo>
                          <a:pt x="33" y="80"/>
                          <a:pt x="46" y="82"/>
                          <a:pt x="57" y="76"/>
                        </a:cubicBezTo>
                        <a:cubicBezTo>
                          <a:pt x="68" y="70"/>
                          <a:pt x="73" y="58"/>
                          <a:pt x="67" y="50"/>
                        </a:cubicBezTo>
                        <a:lnTo>
                          <a:pt x="45" y="11"/>
                        </a:lnTo>
                        <a:cubicBezTo>
                          <a:pt x="40" y="3"/>
                          <a:pt x="27" y="0"/>
                          <a:pt x="16" y="6"/>
                        </a:cubicBezTo>
                        <a:cubicBezTo>
                          <a:pt x="5" y="12"/>
                          <a:pt x="0" y="24"/>
                          <a:pt x="5" y="33"/>
                        </a:cubicBezTo>
                        <a:lnTo>
                          <a:pt x="28" y="71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" name="Freeform 52">
                  <a:extLst>
                    <a:ext uri="{FF2B5EF4-FFF2-40B4-BE49-F238E27FC236}">
                      <a16:creationId xmlns:a16="http://schemas.microsoft.com/office/drawing/2014/main" id="{6BDE009D-14F3-49D9-AF67-571FFF95B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5751" y="4093308"/>
                  <a:ext cx="2155824" cy="414169"/>
                </a:xfrm>
                <a:custGeom>
                  <a:avLst/>
                  <a:gdLst>
                    <a:gd name="connsiteX0" fmla="*/ 1173981 w 2155824"/>
                    <a:gd name="connsiteY0" fmla="*/ 0 h 414169"/>
                    <a:gd name="connsiteX1" fmla="*/ 1198659 w 2155824"/>
                    <a:gd name="connsiteY1" fmla="*/ 26426 h 414169"/>
                    <a:gd name="connsiteX2" fmla="*/ 1128150 w 2155824"/>
                    <a:gd name="connsiteY2" fmla="*/ 56375 h 414169"/>
                    <a:gd name="connsiteX3" fmla="*/ 1685174 w 2155824"/>
                    <a:gd name="connsiteY3" fmla="*/ 322393 h 414169"/>
                    <a:gd name="connsiteX4" fmla="*/ 1727480 w 2155824"/>
                    <a:gd name="connsiteY4" fmla="*/ 320631 h 414169"/>
                    <a:gd name="connsiteX5" fmla="*/ 2115281 w 2155824"/>
                    <a:gd name="connsiteY5" fmla="*/ 192026 h 414169"/>
                    <a:gd name="connsiteX6" fmla="*/ 2147010 w 2155824"/>
                    <a:gd name="connsiteY6" fmla="*/ 163839 h 414169"/>
                    <a:gd name="connsiteX7" fmla="*/ 2155824 w 2155824"/>
                    <a:gd name="connsiteY7" fmla="*/ 206120 h 414169"/>
                    <a:gd name="connsiteX8" fmla="*/ 1729242 w 2155824"/>
                    <a:gd name="connsiteY8" fmla="*/ 355865 h 414169"/>
                    <a:gd name="connsiteX9" fmla="*/ 1685174 w 2155824"/>
                    <a:gd name="connsiteY9" fmla="*/ 357627 h 414169"/>
                    <a:gd name="connsiteX10" fmla="*/ 1094658 w 2155824"/>
                    <a:gd name="connsiteY10" fmla="*/ 70468 h 414169"/>
                    <a:gd name="connsiteX11" fmla="*/ 738586 w 2155824"/>
                    <a:gd name="connsiteY11" fmla="*/ 213167 h 414169"/>
                    <a:gd name="connsiteX12" fmla="*/ 132205 w 2155824"/>
                    <a:gd name="connsiteY12" fmla="*/ 406955 h 414169"/>
                    <a:gd name="connsiteX13" fmla="*/ 131113 w 2155824"/>
                    <a:gd name="connsiteY13" fmla="*/ 414169 h 414169"/>
                    <a:gd name="connsiteX14" fmla="*/ 94143 w 2155824"/>
                    <a:gd name="connsiteY14" fmla="*/ 414169 h 414169"/>
                    <a:gd name="connsiteX15" fmla="*/ 95188 w 2155824"/>
                    <a:gd name="connsiteY15" fmla="*/ 408717 h 414169"/>
                    <a:gd name="connsiteX16" fmla="*/ 54645 w 2155824"/>
                    <a:gd name="connsiteY16" fmla="*/ 401670 h 414169"/>
                    <a:gd name="connsiteX17" fmla="*/ 0 w 2155824"/>
                    <a:gd name="connsiteY17" fmla="*/ 369959 h 414169"/>
                    <a:gd name="connsiteX18" fmla="*/ 42306 w 2155824"/>
                    <a:gd name="connsiteY18" fmla="*/ 354104 h 414169"/>
                    <a:gd name="connsiteX19" fmla="*/ 72272 w 2155824"/>
                    <a:gd name="connsiteY19" fmla="*/ 369959 h 414169"/>
                    <a:gd name="connsiteX20" fmla="*/ 98713 w 2155824"/>
                    <a:gd name="connsiteY20" fmla="*/ 373482 h 414169"/>
                    <a:gd name="connsiteX21" fmla="*/ 1173981 w 2155824"/>
                    <a:gd name="connsiteY21" fmla="*/ 0 h 41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5824" h="414169">
                      <a:moveTo>
                        <a:pt x="1173981" y="0"/>
                      </a:moveTo>
                      <a:cubicBezTo>
                        <a:pt x="1181032" y="8809"/>
                        <a:pt x="1189846" y="17617"/>
                        <a:pt x="1198659" y="26426"/>
                      </a:cubicBezTo>
                      <a:cubicBezTo>
                        <a:pt x="1177506" y="35234"/>
                        <a:pt x="1154591" y="45804"/>
                        <a:pt x="1128150" y="56375"/>
                      </a:cubicBezTo>
                      <a:cubicBezTo>
                        <a:pt x="1179269" y="118035"/>
                        <a:pt x="1369644" y="322393"/>
                        <a:pt x="1685174" y="322393"/>
                      </a:cubicBezTo>
                      <a:cubicBezTo>
                        <a:pt x="1699276" y="322393"/>
                        <a:pt x="1713378" y="322393"/>
                        <a:pt x="1727480" y="320631"/>
                      </a:cubicBezTo>
                      <a:cubicBezTo>
                        <a:pt x="1933720" y="308299"/>
                        <a:pt x="2051823" y="244878"/>
                        <a:pt x="2115281" y="192026"/>
                      </a:cubicBezTo>
                      <a:cubicBezTo>
                        <a:pt x="2127620" y="183218"/>
                        <a:pt x="2138197" y="172648"/>
                        <a:pt x="2147010" y="163839"/>
                      </a:cubicBezTo>
                      <a:cubicBezTo>
                        <a:pt x="2150536" y="177933"/>
                        <a:pt x="2154061" y="192026"/>
                        <a:pt x="2155824" y="206120"/>
                      </a:cubicBezTo>
                      <a:cubicBezTo>
                        <a:pt x="2083552" y="271303"/>
                        <a:pt x="1954872" y="343533"/>
                        <a:pt x="1729242" y="355865"/>
                      </a:cubicBezTo>
                      <a:cubicBezTo>
                        <a:pt x="1715140" y="357627"/>
                        <a:pt x="1699276" y="357627"/>
                        <a:pt x="1685174" y="357627"/>
                      </a:cubicBezTo>
                      <a:cubicBezTo>
                        <a:pt x="1341441" y="357627"/>
                        <a:pt x="1136964" y="126843"/>
                        <a:pt x="1094658" y="70468"/>
                      </a:cubicBezTo>
                      <a:cubicBezTo>
                        <a:pt x="992420" y="112749"/>
                        <a:pt x="867265" y="163839"/>
                        <a:pt x="738586" y="213167"/>
                      </a:cubicBezTo>
                      <a:cubicBezTo>
                        <a:pt x="386039" y="350580"/>
                        <a:pt x="216816" y="396385"/>
                        <a:pt x="132205" y="406955"/>
                      </a:cubicBezTo>
                      <a:lnTo>
                        <a:pt x="131113" y="414169"/>
                      </a:lnTo>
                      <a:lnTo>
                        <a:pt x="94143" y="414169"/>
                      </a:lnTo>
                      <a:lnTo>
                        <a:pt x="95188" y="408717"/>
                      </a:lnTo>
                      <a:cubicBezTo>
                        <a:pt x="75798" y="408717"/>
                        <a:pt x="63459" y="405193"/>
                        <a:pt x="54645" y="401670"/>
                      </a:cubicBezTo>
                      <a:cubicBezTo>
                        <a:pt x="35255" y="391100"/>
                        <a:pt x="17628" y="380529"/>
                        <a:pt x="0" y="369959"/>
                      </a:cubicBezTo>
                      <a:cubicBezTo>
                        <a:pt x="14102" y="364674"/>
                        <a:pt x="28204" y="359389"/>
                        <a:pt x="42306" y="354104"/>
                      </a:cubicBezTo>
                      <a:cubicBezTo>
                        <a:pt x="52882" y="359389"/>
                        <a:pt x="61696" y="364674"/>
                        <a:pt x="72272" y="369959"/>
                      </a:cubicBezTo>
                      <a:cubicBezTo>
                        <a:pt x="77560" y="373482"/>
                        <a:pt x="86374" y="373482"/>
                        <a:pt x="98713" y="373482"/>
                      </a:cubicBezTo>
                      <a:cubicBezTo>
                        <a:pt x="239732" y="373482"/>
                        <a:pt x="777366" y="167362"/>
                        <a:pt x="117398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378">
                  <a:extLst>
                    <a:ext uri="{FF2B5EF4-FFF2-40B4-BE49-F238E27FC236}">
                      <a16:creationId xmlns:a16="http://schemas.microsoft.com/office/drawing/2014/main" id="{19BD0BE3-131E-4AF3-B14F-2DAD72A27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3896" y="4432492"/>
                  <a:ext cx="884510" cy="627895"/>
                </a:xfrm>
                <a:custGeom>
                  <a:avLst/>
                  <a:gdLst>
                    <a:gd name="T0" fmla="*/ 0 w 501"/>
                    <a:gd name="T1" fmla="*/ 356 h 356"/>
                    <a:gd name="T2" fmla="*/ 498 w 501"/>
                    <a:gd name="T3" fmla="*/ 0 h 356"/>
                    <a:gd name="T4" fmla="*/ 501 w 501"/>
                    <a:gd name="T5" fmla="*/ 19 h 356"/>
                    <a:gd name="T6" fmla="*/ 374 w 501"/>
                    <a:gd name="T7" fmla="*/ 67 h 356"/>
                    <a:gd name="T8" fmla="*/ 29 w 501"/>
                    <a:gd name="T9" fmla="*/ 352 h 356"/>
                    <a:gd name="T10" fmla="*/ 0 w 501"/>
                    <a:gd name="T11" fmla="*/ 356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01" h="356">
                      <a:moveTo>
                        <a:pt x="0" y="356"/>
                      </a:moveTo>
                      <a:cubicBezTo>
                        <a:pt x="180" y="112"/>
                        <a:pt x="393" y="28"/>
                        <a:pt x="498" y="0"/>
                      </a:cubicBezTo>
                      <a:cubicBezTo>
                        <a:pt x="499" y="6"/>
                        <a:pt x="500" y="13"/>
                        <a:pt x="501" y="19"/>
                      </a:cubicBezTo>
                      <a:cubicBezTo>
                        <a:pt x="468" y="28"/>
                        <a:pt x="424" y="43"/>
                        <a:pt x="374" y="67"/>
                      </a:cubicBezTo>
                      <a:cubicBezTo>
                        <a:pt x="281" y="111"/>
                        <a:pt x="148" y="195"/>
                        <a:pt x="29" y="352"/>
                      </a:cubicBezTo>
                      <a:lnTo>
                        <a:pt x="0" y="356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Freeform 95">
                <a:extLst>
                  <a:ext uri="{FF2B5EF4-FFF2-40B4-BE49-F238E27FC236}">
                    <a16:creationId xmlns:a16="http://schemas.microsoft.com/office/drawing/2014/main" id="{237F2EEA-419F-413A-A9B3-1EB98C9362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295621" flipH="1">
                <a:off x="4589830" y="4170808"/>
                <a:ext cx="2962247" cy="1422535"/>
              </a:xfrm>
              <a:custGeom>
                <a:avLst/>
                <a:gdLst>
                  <a:gd name="T0" fmla="*/ 523 w 3032"/>
                  <a:gd name="T1" fmla="*/ 0 h 1595"/>
                  <a:gd name="T2" fmla="*/ 513 w 3032"/>
                  <a:gd name="T3" fmla="*/ 482 h 1595"/>
                  <a:gd name="T4" fmla="*/ 1333 w 3032"/>
                  <a:gd name="T5" fmla="*/ 1036 h 1595"/>
                  <a:gd name="T6" fmla="*/ 2495 w 3032"/>
                  <a:gd name="T7" fmla="*/ 1533 h 1595"/>
                  <a:gd name="T8" fmla="*/ 2898 w 3032"/>
                  <a:gd name="T9" fmla="*/ 1133 h 1595"/>
                  <a:gd name="T10" fmla="*/ 2171 w 3032"/>
                  <a:gd name="T11" fmla="*/ 1230 h 1595"/>
                  <a:gd name="T12" fmla="*/ 1510 w 3032"/>
                  <a:gd name="T13" fmla="*/ 812 h 1595"/>
                  <a:gd name="T14" fmla="*/ 950 w 3032"/>
                  <a:gd name="T15" fmla="*/ 436 h 1595"/>
                  <a:gd name="T16" fmla="*/ 523 w 3032"/>
                  <a:gd name="T17" fmla="*/ 0 h 1595"/>
                  <a:gd name="connsiteX0" fmla="*/ 777 w 8619"/>
                  <a:gd name="connsiteY0" fmla="*/ 0 h 9641"/>
                  <a:gd name="connsiteX1" fmla="*/ 744 w 8619"/>
                  <a:gd name="connsiteY1" fmla="*/ 3022 h 9641"/>
                  <a:gd name="connsiteX2" fmla="*/ 3448 w 8619"/>
                  <a:gd name="connsiteY2" fmla="*/ 6495 h 9641"/>
                  <a:gd name="connsiteX3" fmla="*/ 7281 w 8619"/>
                  <a:gd name="connsiteY3" fmla="*/ 9611 h 9641"/>
                  <a:gd name="connsiteX4" fmla="*/ 8610 w 8619"/>
                  <a:gd name="connsiteY4" fmla="*/ 7103 h 9641"/>
                  <a:gd name="connsiteX5" fmla="*/ 6212 w 8619"/>
                  <a:gd name="connsiteY5" fmla="*/ 7712 h 9641"/>
                  <a:gd name="connsiteX6" fmla="*/ 4032 w 8619"/>
                  <a:gd name="connsiteY6" fmla="*/ 5091 h 9641"/>
                  <a:gd name="connsiteX7" fmla="*/ 2185 w 8619"/>
                  <a:gd name="connsiteY7" fmla="*/ 2734 h 9641"/>
                  <a:gd name="connsiteX8" fmla="*/ 777 w 8619"/>
                  <a:gd name="connsiteY8" fmla="*/ 0 h 9641"/>
                  <a:gd name="connsiteX0" fmla="*/ 901 w 10164"/>
                  <a:gd name="connsiteY0" fmla="*/ 0 h 9974"/>
                  <a:gd name="connsiteX1" fmla="*/ 863 w 10164"/>
                  <a:gd name="connsiteY1" fmla="*/ 3135 h 9974"/>
                  <a:gd name="connsiteX2" fmla="*/ 4000 w 10164"/>
                  <a:gd name="connsiteY2" fmla="*/ 6737 h 9974"/>
                  <a:gd name="connsiteX3" fmla="*/ 8448 w 10164"/>
                  <a:gd name="connsiteY3" fmla="*/ 9969 h 9974"/>
                  <a:gd name="connsiteX4" fmla="*/ 10164 w 10164"/>
                  <a:gd name="connsiteY4" fmla="*/ 7261 h 9974"/>
                  <a:gd name="connsiteX5" fmla="*/ 7207 w 10164"/>
                  <a:gd name="connsiteY5" fmla="*/ 7999 h 9974"/>
                  <a:gd name="connsiteX6" fmla="*/ 4678 w 10164"/>
                  <a:gd name="connsiteY6" fmla="*/ 5281 h 9974"/>
                  <a:gd name="connsiteX7" fmla="*/ 2535 w 10164"/>
                  <a:gd name="connsiteY7" fmla="*/ 2836 h 9974"/>
                  <a:gd name="connsiteX8" fmla="*/ 901 w 10164"/>
                  <a:gd name="connsiteY8" fmla="*/ 0 h 9974"/>
                  <a:gd name="connsiteX0" fmla="*/ 886 w 10000"/>
                  <a:gd name="connsiteY0" fmla="*/ 0 h 9995"/>
                  <a:gd name="connsiteX1" fmla="*/ 849 w 10000"/>
                  <a:gd name="connsiteY1" fmla="*/ 3143 h 9995"/>
                  <a:gd name="connsiteX2" fmla="*/ 3935 w 10000"/>
                  <a:gd name="connsiteY2" fmla="*/ 6755 h 9995"/>
                  <a:gd name="connsiteX3" fmla="*/ 8312 w 10000"/>
                  <a:gd name="connsiteY3" fmla="*/ 9995 h 9995"/>
                  <a:gd name="connsiteX4" fmla="*/ 10000 w 10000"/>
                  <a:gd name="connsiteY4" fmla="*/ 7280 h 9995"/>
                  <a:gd name="connsiteX5" fmla="*/ 7091 w 10000"/>
                  <a:gd name="connsiteY5" fmla="*/ 8020 h 9995"/>
                  <a:gd name="connsiteX6" fmla="*/ 4603 w 10000"/>
                  <a:gd name="connsiteY6" fmla="*/ 5295 h 9995"/>
                  <a:gd name="connsiteX7" fmla="*/ 2494 w 10000"/>
                  <a:gd name="connsiteY7" fmla="*/ 2843 h 9995"/>
                  <a:gd name="connsiteX8" fmla="*/ 886 w 10000"/>
                  <a:gd name="connsiteY8" fmla="*/ 0 h 9995"/>
                  <a:gd name="connsiteX0" fmla="*/ 52 w 9528"/>
                  <a:gd name="connsiteY0" fmla="*/ 0 h 10328"/>
                  <a:gd name="connsiteX1" fmla="*/ 377 w 9528"/>
                  <a:gd name="connsiteY1" fmla="*/ 3473 h 10328"/>
                  <a:gd name="connsiteX2" fmla="*/ 3463 w 9528"/>
                  <a:gd name="connsiteY2" fmla="*/ 7086 h 10328"/>
                  <a:gd name="connsiteX3" fmla="*/ 7840 w 9528"/>
                  <a:gd name="connsiteY3" fmla="*/ 10328 h 10328"/>
                  <a:gd name="connsiteX4" fmla="*/ 9528 w 9528"/>
                  <a:gd name="connsiteY4" fmla="*/ 7612 h 10328"/>
                  <a:gd name="connsiteX5" fmla="*/ 6619 w 9528"/>
                  <a:gd name="connsiteY5" fmla="*/ 8352 h 10328"/>
                  <a:gd name="connsiteX6" fmla="*/ 4131 w 9528"/>
                  <a:gd name="connsiteY6" fmla="*/ 5626 h 10328"/>
                  <a:gd name="connsiteX7" fmla="*/ 2022 w 9528"/>
                  <a:gd name="connsiteY7" fmla="*/ 3172 h 10328"/>
                  <a:gd name="connsiteX8" fmla="*/ 52 w 9528"/>
                  <a:gd name="connsiteY8" fmla="*/ 0 h 10328"/>
                  <a:gd name="connsiteX0" fmla="*/ 55 w 10000"/>
                  <a:gd name="connsiteY0" fmla="*/ 0 h 10000"/>
                  <a:gd name="connsiteX1" fmla="*/ 396 w 10000"/>
                  <a:gd name="connsiteY1" fmla="*/ 3363 h 10000"/>
                  <a:gd name="connsiteX2" fmla="*/ 3635 w 10000"/>
                  <a:gd name="connsiteY2" fmla="*/ 6861 h 10000"/>
                  <a:gd name="connsiteX3" fmla="*/ 8228 w 10000"/>
                  <a:gd name="connsiteY3" fmla="*/ 10000 h 10000"/>
                  <a:gd name="connsiteX4" fmla="*/ 10000 w 10000"/>
                  <a:gd name="connsiteY4" fmla="*/ 7370 h 10000"/>
                  <a:gd name="connsiteX5" fmla="*/ 6947 w 10000"/>
                  <a:gd name="connsiteY5" fmla="*/ 8087 h 10000"/>
                  <a:gd name="connsiteX6" fmla="*/ 4336 w 10000"/>
                  <a:gd name="connsiteY6" fmla="*/ 5447 h 10000"/>
                  <a:gd name="connsiteX7" fmla="*/ 2122 w 10000"/>
                  <a:gd name="connsiteY7" fmla="*/ 3071 h 10000"/>
                  <a:gd name="connsiteX8" fmla="*/ 55 w 10000"/>
                  <a:gd name="connsiteY8" fmla="*/ 0 h 10000"/>
                  <a:gd name="connsiteX0" fmla="*/ 316 w 10261"/>
                  <a:gd name="connsiteY0" fmla="*/ 0 h 10000"/>
                  <a:gd name="connsiteX1" fmla="*/ 248 w 10261"/>
                  <a:gd name="connsiteY1" fmla="*/ 2347 h 10000"/>
                  <a:gd name="connsiteX2" fmla="*/ 3896 w 10261"/>
                  <a:gd name="connsiteY2" fmla="*/ 6861 h 10000"/>
                  <a:gd name="connsiteX3" fmla="*/ 8489 w 10261"/>
                  <a:gd name="connsiteY3" fmla="*/ 10000 h 10000"/>
                  <a:gd name="connsiteX4" fmla="*/ 10261 w 10261"/>
                  <a:gd name="connsiteY4" fmla="*/ 7370 h 10000"/>
                  <a:gd name="connsiteX5" fmla="*/ 7208 w 10261"/>
                  <a:gd name="connsiteY5" fmla="*/ 8087 h 10000"/>
                  <a:gd name="connsiteX6" fmla="*/ 4597 w 10261"/>
                  <a:gd name="connsiteY6" fmla="*/ 5447 h 10000"/>
                  <a:gd name="connsiteX7" fmla="*/ 2383 w 10261"/>
                  <a:gd name="connsiteY7" fmla="*/ 3071 h 10000"/>
                  <a:gd name="connsiteX8" fmla="*/ 316 w 10261"/>
                  <a:gd name="connsiteY8" fmla="*/ 0 h 10000"/>
                  <a:gd name="connsiteX0" fmla="*/ 162 w 10349"/>
                  <a:gd name="connsiteY0" fmla="*/ 0 h 10202"/>
                  <a:gd name="connsiteX1" fmla="*/ 336 w 10349"/>
                  <a:gd name="connsiteY1" fmla="*/ 2549 h 10202"/>
                  <a:gd name="connsiteX2" fmla="*/ 3984 w 10349"/>
                  <a:gd name="connsiteY2" fmla="*/ 7063 h 10202"/>
                  <a:gd name="connsiteX3" fmla="*/ 8577 w 10349"/>
                  <a:gd name="connsiteY3" fmla="*/ 10202 h 10202"/>
                  <a:gd name="connsiteX4" fmla="*/ 10349 w 10349"/>
                  <a:gd name="connsiteY4" fmla="*/ 7572 h 10202"/>
                  <a:gd name="connsiteX5" fmla="*/ 7296 w 10349"/>
                  <a:gd name="connsiteY5" fmla="*/ 8289 h 10202"/>
                  <a:gd name="connsiteX6" fmla="*/ 4685 w 10349"/>
                  <a:gd name="connsiteY6" fmla="*/ 5649 h 10202"/>
                  <a:gd name="connsiteX7" fmla="*/ 2471 w 10349"/>
                  <a:gd name="connsiteY7" fmla="*/ 3273 h 10202"/>
                  <a:gd name="connsiteX8" fmla="*/ 162 w 10349"/>
                  <a:gd name="connsiteY8" fmla="*/ 0 h 10202"/>
                  <a:gd name="connsiteX0" fmla="*/ 162 w 10349"/>
                  <a:gd name="connsiteY0" fmla="*/ 0 h 10202"/>
                  <a:gd name="connsiteX1" fmla="*/ 336 w 10349"/>
                  <a:gd name="connsiteY1" fmla="*/ 2549 h 10202"/>
                  <a:gd name="connsiteX2" fmla="*/ 3984 w 10349"/>
                  <a:gd name="connsiteY2" fmla="*/ 7063 h 10202"/>
                  <a:gd name="connsiteX3" fmla="*/ 8577 w 10349"/>
                  <a:gd name="connsiteY3" fmla="*/ 10202 h 10202"/>
                  <a:gd name="connsiteX4" fmla="*/ 10349 w 10349"/>
                  <a:gd name="connsiteY4" fmla="*/ 7572 h 10202"/>
                  <a:gd name="connsiteX5" fmla="*/ 7296 w 10349"/>
                  <a:gd name="connsiteY5" fmla="*/ 8289 h 10202"/>
                  <a:gd name="connsiteX6" fmla="*/ 4685 w 10349"/>
                  <a:gd name="connsiteY6" fmla="*/ 5649 h 10202"/>
                  <a:gd name="connsiteX7" fmla="*/ 2471 w 10349"/>
                  <a:gd name="connsiteY7" fmla="*/ 3273 h 10202"/>
                  <a:gd name="connsiteX8" fmla="*/ 162 w 10349"/>
                  <a:gd name="connsiteY8" fmla="*/ 0 h 10202"/>
                  <a:gd name="connsiteX0" fmla="*/ 20 w 11495"/>
                  <a:gd name="connsiteY0" fmla="*/ 0 h 12289"/>
                  <a:gd name="connsiteX1" fmla="*/ 1482 w 11495"/>
                  <a:gd name="connsiteY1" fmla="*/ 4636 h 12289"/>
                  <a:gd name="connsiteX2" fmla="*/ 5130 w 11495"/>
                  <a:gd name="connsiteY2" fmla="*/ 9150 h 12289"/>
                  <a:gd name="connsiteX3" fmla="*/ 9723 w 11495"/>
                  <a:gd name="connsiteY3" fmla="*/ 12289 h 12289"/>
                  <a:gd name="connsiteX4" fmla="*/ 11495 w 11495"/>
                  <a:gd name="connsiteY4" fmla="*/ 9659 h 12289"/>
                  <a:gd name="connsiteX5" fmla="*/ 8442 w 11495"/>
                  <a:gd name="connsiteY5" fmla="*/ 10376 h 12289"/>
                  <a:gd name="connsiteX6" fmla="*/ 5831 w 11495"/>
                  <a:gd name="connsiteY6" fmla="*/ 7736 h 12289"/>
                  <a:gd name="connsiteX7" fmla="*/ 3617 w 11495"/>
                  <a:gd name="connsiteY7" fmla="*/ 5360 h 12289"/>
                  <a:gd name="connsiteX8" fmla="*/ 20 w 11495"/>
                  <a:gd name="connsiteY8" fmla="*/ 0 h 12289"/>
                  <a:gd name="connsiteX0" fmla="*/ 30 w 10524"/>
                  <a:gd name="connsiteY0" fmla="*/ 0 h 11976"/>
                  <a:gd name="connsiteX1" fmla="*/ 511 w 10524"/>
                  <a:gd name="connsiteY1" fmla="*/ 4323 h 11976"/>
                  <a:gd name="connsiteX2" fmla="*/ 4159 w 10524"/>
                  <a:gd name="connsiteY2" fmla="*/ 8837 h 11976"/>
                  <a:gd name="connsiteX3" fmla="*/ 8752 w 10524"/>
                  <a:gd name="connsiteY3" fmla="*/ 11976 h 11976"/>
                  <a:gd name="connsiteX4" fmla="*/ 10524 w 10524"/>
                  <a:gd name="connsiteY4" fmla="*/ 9346 h 11976"/>
                  <a:gd name="connsiteX5" fmla="*/ 7471 w 10524"/>
                  <a:gd name="connsiteY5" fmla="*/ 10063 h 11976"/>
                  <a:gd name="connsiteX6" fmla="*/ 4860 w 10524"/>
                  <a:gd name="connsiteY6" fmla="*/ 7423 h 11976"/>
                  <a:gd name="connsiteX7" fmla="*/ 2646 w 10524"/>
                  <a:gd name="connsiteY7" fmla="*/ 5047 h 11976"/>
                  <a:gd name="connsiteX8" fmla="*/ 30 w 10524"/>
                  <a:gd name="connsiteY8" fmla="*/ 0 h 11976"/>
                  <a:gd name="connsiteX0" fmla="*/ 501 w 10995"/>
                  <a:gd name="connsiteY0" fmla="*/ 0 h 11976"/>
                  <a:gd name="connsiteX1" fmla="*/ 982 w 10995"/>
                  <a:gd name="connsiteY1" fmla="*/ 4323 h 11976"/>
                  <a:gd name="connsiteX2" fmla="*/ 4630 w 10995"/>
                  <a:gd name="connsiteY2" fmla="*/ 8837 h 11976"/>
                  <a:gd name="connsiteX3" fmla="*/ 9223 w 10995"/>
                  <a:gd name="connsiteY3" fmla="*/ 11976 h 11976"/>
                  <a:gd name="connsiteX4" fmla="*/ 10995 w 10995"/>
                  <a:gd name="connsiteY4" fmla="*/ 9346 h 11976"/>
                  <a:gd name="connsiteX5" fmla="*/ 7942 w 10995"/>
                  <a:gd name="connsiteY5" fmla="*/ 10063 h 11976"/>
                  <a:gd name="connsiteX6" fmla="*/ 5331 w 10995"/>
                  <a:gd name="connsiteY6" fmla="*/ 7423 h 11976"/>
                  <a:gd name="connsiteX7" fmla="*/ 3117 w 10995"/>
                  <a:gd name="connsiteY7" fmla="*/ 5047 h 11976"/>
                  <a:gd name="connsiteX8" fmla="*/ 501 w 10995"/>
                  <a:gd name="connsiteY8" fmla="*/ 0 h 11976"/>
                  <a:gd name="connsiteX0" fmla="*/ 30 w 10524"/>
                  <a:gd name="connsiteY0" fmla="*/ 431 h 12407"/>
                  <a:gd name="connsiteX1" fmla="*/ 511 w 10524"/>
                  <a:gd name="connsiteY1" fmla="*/ 4754 h 12407"/>
                  <a:gd name="connsiteX2" fmla="*/ 4159 w 10524"/>
                  <a:gd name="connsiteY2" fmla="*/ 9268 h 12407"/>
                  <a:gd name="connsiteX3" fmla="*/ 8752 w 10524"/>
                  <a:gd name="connsiteY3" fmla="*/ 12407 h 12407"/>
                  <a:gd name="connsiteX4" fmla="*/ 10524 w 10524"/>
                  <a:gd name="connsiteY4" fmla="*/ 9777 h 12407"/>
                  <a:gd name="connsiteX5" fmla="*/ 7471 w 10524"/>
                  <a:gd name="connsiteY5" fmla="*/ 10494 h 12407"/>
                  <a:gd name="connsiteX6" fmla="*/ 4860 w 10524"/>
                  <a:gd name="connsiteY6" fmla="*/ 7854 h 12407"/>
                  <a:gd name="connsiteX7" fmla="*/ 2646 w 10524"/>
                  <a:gd name="connsiteY7" fmla="*/ 5478 h 12407"/>
                  <a:gd name="connsiteX8" fmla="*/ 30 w 10524"/>
                  <a:gd name="connsiteY8" fmla="*/ 431 h 12407"/>
                  <a:gd name="connsiteX0" fmla="*/ 0 w 10956"/>
                  <a:gd name="connsiteY0" fmla="*/ 460 h 11894"/>
                  <a:gd name="connsiteX1" fmla="*/ 943 w 10956"/>
                  <a:gd name="connsiteY1" fmla="*/ 4241 h 11894"/>
                  <a:gd name="connsiteX2" fmla="*/ 4591 w 10956"/>
                  <a:gd name="connsiteY2" fmla="*/ 8755 h 11894"/>
                  <a:gd name="connsiteX3" fmla="*/ 9184 w 10956"/>
                  <a:gd name="connsiteY3" fmla="*/ 11894 h 11894"/>
                  <a:gd name="connsiteX4" fmla="*/ 10956 w 10956"/>
                  <a:gd name="connsiteY4" fmla="*/ 9264 h 11894"/>
                  <a:gd name="connsiteX5" fmla="*/ 7903 w 10956"/>
                  <a:gd name="connsiteY5" fmla="*/ 9981 h 11894"/>
                  <a:gd name="connsiteX6" fmla="*/ 5292 w 10956"/>
                  <a:gd name="connsiteY6" fmla="*/ 7341 h 11894"/>
                  <a:gd name="connsiteX7" fmla="*/ 3078 w 10956"/>
                  <a:gd name="connsiteY7" fmla="*/ 4965 h 11894"/>
                  <a:gd name="connsiteX8" fmla="*/ 0 w 10956"/>
                  <a:gd name="connsiteY8" fmla="*/ 460 h 11894"/>
                  <a:gd name="connsiteX0" fmla="*/ 0 w 10956"/>
                  <a:gd name="connsiteY0" fmla="*/ 0 h 11434"/>
                  <a:gd name="connsiteX1" fmla="*/ 943 w 10956"/>
                  <a:gd name="connsiteY1" fmla="*/ 3781 h 11434"/>
                  <a:gd name="connsiteX2" fmla="*/ 4591 w 10956"/>
                  <a:gd name="connsiteY2" fmla="*/ 8295 h 11434"/>
                  <a:gd name="connsiteX3" fmla="*/ 9184 w 10956"/>
                  <a:gd name="connsiteY3" fmla="*/ 11434 h 11434"/>
                  <a:gd name="connsiteX4" fmla="*/ 10956 w 10956"/>
                  <a:gd name="connsiteY4" fmla="*/ 8804 h 11434"/>
                  <a:gd name="connsiteX5" fmla="*/ 7903 w 10956"/>
                  <a:gd name="connsiteY5" fmla="*/ 9521 h 11434"/>
                  <a:gd name="connsiteX6" fmla="*/ 5292 w 10956"/>
                  <a:gd name="connsiteY6" fmla="*/ 6881 h 11434"/>
                  <a:gd name="connsiteX7" fmla="*/ 3078 w 10956"/>
                  <a:gd name="connsiteY7" fmla="*/ 4505 h 11434"/>
                  <a:gd name="connsiteX8" fmla="*/ 0 w 10956"/>
                  <a:gd name="connsiteY8" fmla="*/ 0 h 11434"/>
                  <a:gd name="connsiteX0" fmla="*/ 144 w 10366"/>
                  <a:gd name="connsiteY0" fmla="*/ 0 h 10231"/>
                  <a:gd name="connsiteX1" fmla="*/ 353 w 10366"/>
                  <a:gd name="connsiteY1" fmla="*/ 2578 h 10231"/>
                  <a:gd name="connsiteX2" fmla="*/ 4001 w 10366"/>
                  <a:gd name="connsiteY2" fmla="*/ 7092 h 10231"/>
                  <a:gd name="connsiteX3" fmla="*/ 8594 w 10366"/>
                  <a:gd name="connsiteY3" fmla="*/ 10231 h 10231"/>
                  <a:gd name="connsiteX4" fmla="*/ 10366 w 10366"/>
                  <a:gd name="connsiteY4" fmla="*/ 7601 h 10231"/>
                  <a:gd name="connsiteX5" fmla="*/ 7313 w 10366"/>
                  <a:gd name="connsiteY5" fmla="*/ 8318 h 10231"/>
                  <a:gd name="connsiteX6" fmla="*/ 4702 w 10366"/>
                  <a:gd name="connsiteY6" fmla="*/ 5678 h 10231"/>
                  <a:gd name="connsiteX7" fmla="*/ 2488 w 10366"/>
                  <a:gd name="connsiteY7" fmla="*/ 3302 h 10231"/>
                  <a:gd name="connsiteX8" fmla="*/ 144 w 10366"/>
                  <a:gd name="connsiteY8" fmla="*/ 0 h 10231"/>
                  <a:gd name="connsiteX0" fmla="*/ 264 w 10287"/>
                  <a:gd name="connsiteY0" fmla="*/ 0 h 10655"/>
                  <a:gd name="connsiteX1" fmla="*/ 274 w 10287"/>
                  <a:gd name="connsiteY1" fmla="*/ 3002 h 10655"/>
                  <a:gd name="connsiteX2" fmla="*/ 3922 w 10287"/>
                  <a:gd name="connsiteY2" fmla="*/ 7516 h 10655"/>
                  <a:gd name="connsiteX3" fmla="*/ 8515 w 10287"/>
                  <a:gd name="connsiteY3" fmla="*/ 10655 h 10655"/>
                  <a:gd name="connsiteX4" fmla="*/ 10287 w 10287"/>
                  <a:gd name="connsiteY4" fmla="*/ 8025 h 10655"/>
                  <a:gd name="connsiteX5" fmla="*/ 7234 w 10287"/>
                  <a:gd name="connsiteY5" fmla="*/ 8742 h 10655"/>
                  <a:gd name="connsiteX6" fmla="*/ 4623 w 10287"/>
                  <a:gd name="connsiteY6" fmla="*/ 6102 h 10655"/>
                  <a:gd name="connsiteX7" fmla="*/ 2409 w 10287"/>
                  <a:gd name="connsiteY7" fmla="*/ 3726 h 10655"/>
                  <a:gd name="connsiteX8" fmla="*/ 264 w 10287"/>
                  <a:gd name="connsiteY8" fmla="*/ 0 h 10655"/>
                  <a:gd name="connsiteX0" fmla="*/ 264 w 10287"/>
                  <a:gd name="connsiteY0" fmla="*/ 0 h 10655"/>
                  <a:gd name="connsiteX1" fmla="*/ 274 w 10287"/>
                  <a:gd name="connsiteY1" fmla="*/ 3002 h 10655"/>
                  <a:gd name="connsiteX2" fmla="*/ 3922 w 10287"/>
                  <a:gd name="connsiteY2" fmla="*/ 7516 h 10655"/>
                  <a:gd name="connsiteX3" fmla="*/ 8515 w 10287"/>
                  <a:gd name="connsiteY3" fmla="*/ 10655 h 10655"/>
                  <a:gd name="connsiteX4" fmla="*/ 10287 w 10287"/>
                  <a:gd name="connsiteY4" fmla="*/ 8025 h 10655"/>
                  <a:gd name="connsiteX5" fmla="*/ 7234 w 10287"/>
                  <a:gd name="connsiteY5" fmla="*/ 8742 h 10655"/>
                  <a:gd name="connsiteX6" fmla="*/ 4623 w 10287"/>
                  <a:gd name="connsiteY6" fmla="*/ 6102 h 10655"/>
                  <a:gd name="connsiteX7" fmla="*/ 2409 w 10287"/>
                  <a:gd name="connsiteY7" fmla="*/ 3726 h 10655"/>
                  <a:gd name="connsiteX8" fmla="*/ 264 w 10287"/>
                  <a:gd name="connsiteY8" fmla="*/ 0 h 10655"/>
                  <a:gd name="connsiteX0" fmla="*/ 3 w 10026"/>
                  <a:gd name="connsiteY0" fmla="*/ 0 h 10655"/>
                  <a:gd name="connsiteX1" fmla="*/ 545 w 10026"/>
                  <a:gd name="connsiteY1" fmla="*/ 3362 h 10655"/>
                  <a:gd name="connsiteX2" fmla="*/ 3661 w 10026"/>
                  <a:gd name="connsiteY2" fmla="*/ 7516 h 10655"/>
                  <a:gd name="connsiteX3" fmla="*/ 8254 w 10026"/>
                  <a:gd name="connsiteY3" fmla="*/ 10655 h 10655"/>
                  <a:gd name="connsiteX4" fmla="*/ 10026 w 10026"/>
                  <a:gd name="connsiteY4" fmla="*/ 8025 h 10655"/>
                  <a:gd name="connsiteX5" fmla="*/ 6973 w 10026"/>
                  <a:gd name="connsiteY5" fmla="*/ 8742 h 10655"/>
                  <a:gd name="connsiteX6" fmla="*/ 4362 w 10026"/>
                  <a:gd name="connsiteY6" fmla="*/ 6102 h 10655"/>
                  <a:gd name="connsiteX7" fmla="*/ 2148 w 10026"/>
                  <a:gd name="connsiteY7" fmla="*/ 3726 h 10655"/>
                  <a:gd name="connsiteX8" fmla="*/ 3 w 10026"/>
                  <a:gd name="connsiteY8" fmla="*/ 0 h 10655"/>
                  <a:gd name="connsiteX0" fmla="*/ 233 w 10256"/>
                  <a:gd name="connsiteY0" fmla="*/ 0 h 10655"/>
                  <a:gd name="connsiteX1" fmla="*/ 284 w 10256"/>
                  <a:gd name="connsiteY1" fmla="*/ 2783 h 10655"/>
                  <a:gd name="connsiteX2" fmla="*/ 3891 w 10256"/>
                  <a:gd name="connsiteY2" fmla="*/ 7516 h 10655"/>
                  <a:gd name="connsiteX3" fmla="*/ 8484 w 10256"/>
                  <a:gd name="connsiteY3" fmla="*/ 10655 h 10655"/>
                  <a:gd name="connsiteX4" fmla="*/ 10256 w 10256"/>
                  <a:gd name="connsiteY4" fmla="*/ 8025 h 10655"/>
                  <a:gd name="connsiteX5" fmla="*/ 7203 w 10256"/>
                  <a:gd name="connsiteY5" fmla="*/ 8742 h 10655"/>
                  <a:gd name="connsiteX6" fmla="*/ 4592 w 10256"/>
                  <a:gd name="connsiteY6" fmla="*/ 6102 h 10655"/>
                  <a:gd name="connsiteX7" fmla="*/ 2378 w 10256"/>
                  <a:gd name="connsiteY7" fmla="*/ 3726 h 10655"/>
                  <a:gd name="connsiteX8" fmla="*/ 233 w 10256"/>
                  <a:gd name="connsiteY8" fmla="*/ 0 h 10655"/>
                  <a:gd name="connsiteX0" fmla="*/ 269 w 10292"/>
                  <a:gd name="connsiteY0" fmla="*/ 0 h 10657"/>
                  <a:gd name="connsiteX1" fmla="*/ 320 w 10292"/>
                  <a:gd name="connsiteY1" fmla="*/ 2783 h 10657"/>
                  <a:gd name="connsiteX2" fmla="*/ 4417 w 10292"/>
                  <a:gd name="connsiteY2" fmla="*/ 7672 h 10657"/>
                  <a:gd name="connsiteX3" fmla="*/ 8520 w 10292"/>
                  <a:gd name="connsiteY3" fmla="*/ 10655 h 10657"/>
                  <a:gd name="connsiteX4" fmla="*/ 10292 w 10292"/>
                  <a:gd name="connsiteY4" fmla="*/ 8025 h 10657"/>
                  <a:gd name="connsiteX5" fmla="*/ 7239 w 10292"/>
                  <a:gd name="connsiteY5" fmla="*/ 8742 h 10657"/>
                  <a:gd name="connsiteX6" fmla="*/ 4628 w 10292"/>
                  <a:gd name="connsiteY6" fmla="*/ 6102 h 10657"/>
                  <a:gd name="connsiteX7" fmla="*/ 2414 w 10292"/>
                  <a:gd name="connsiteY7" fmla="*/ 3726 h 10657"/>
                  <a:gd name="connsiteX8" fmla="*/ 269 w 10292"/>
                  <a:gd name="connsiteY8" fmla="*/ 0 h 10657"/>
                  <a:gd name="connsiteX0" fmla="*/ 269 w 10317"/>
                  <a:gd name="connsiteY0" fmla="*/ 0 h 10525"/>
                  <a:gd name="connsiteX1" fmla="*/ 320 w 10317"/>
                  <a:gd name="connsiteY1" fmla="*/ 2783 h 10525"/>
                  <a:gd name="connsiteX2" fmla="*/ 4417 w 10317"/>
                  <a:gd name="connsiteY2" fmla="*/ 7672 h 10525"/>
                  <a:gd name="connsiteX3" fmla="*/ 8465 w 10317"/>
                  <a:gd name="connsiteY3" fmla="*/ 10524 h 10525"/>
                  <a:gd name="connsiteX4" fmla="*/ 10292 w 10317"/>
                  <a:gd name="connsiteY4" fmla="*/ 8025 h 10525"/>
                  <a:gd name="connsiteX5" fmla="*/ 7239 w 10317"/>
                  <a:gd name="connsiteY5" fmla="*/ 8742 h 10525"/>
                  <a:gd name="connsiteX6" fmla="*/ 4628 w 10317"/>
                  <a:gd name="connsiteY6" fmla="*/ 6102 h 10525"/>
                  <a:gd name="connsiteX7" fmla="*/ 2414 w 10317"/>
                  <a:gd name="connsiteY7" fmla="*/ 3726 h 10525"/>
                  <a:gd name="connsiteX8" fmla="*/ 269 w 10317"/>
                  <a:gd name="connsiteY8" fmla="*/ 0 h 10525"/>
                  <a:gd name="connsiteX0" fmla="*/ 269 w 10364"/>
                  <a:gd name="connsiteY0" fmla="*/ 0 h 10288"/>
                  <a:gd name="connsiteX1" fmla="*/ 320 w 10364"/>
                  <a:gd name="connsiteY1" fmla="*/ 2783 h 10288"/>
                  <a:gd name="connsiteX2" fmla="*/ 4417 w 10364"/>
                  <a:gd name="connsiteY2" fmla="*/ 7672 h 10288"/>
                  <a:gd name="connsiteX3" fmla="*/ 8989 w 10364"/>
                  <a:gd name="connsiteY3" fmla="*/ 10287 h 10288"/>
                  <a:gd name="connsiteX4" fmla="*/ 10292 w 10364"/>
                  <a:gd name="connsiteY4" fmla="*/ 8025 h 10288"/>
                  <a:gd name="connsiteX5" fmla="*/ 7239 w 10364"/>
                  <a:gd name="connsiteY5" fmla="*/ 8742 h 10288"/>
                  <a:gd name="connsiteX6" fmla="*/ 4628 w 10364"/>
                  <a:gd name="connsiteY6" fmla="*/ 6102 h 10288"/>
                  <a:gd name="connsiteX7" fmla="*/ 2414 w 10364"/>
                  <a:gd name="connsiteY7" fmla="*/ 3726 h 10288"/>
                  <a:gd name="connsiteX8" fmla="*/ 269 w 10364"/>
                  <a:gd name="connsiteY8" fmla="*/ 0 h 10288"/>
                  <a:gd name="connsiteX0" fmla="*/ 269 w 10382"/>
                  <a:gd name="connsiteY0" fmla="*/ 0 h 10302"/>
                  <a:gd name="connsiteX1" fmla="*/ 320 w 10382"/>
                  <a:gd name="connsiteY1" fmla="*/ 2783 h 10302"/>
                  <a:gd name="connsiteX2" fmla="*/ 4417 w 10382"/>
                  <a:gd name="connsiteY2" fmla="*/ 7672 h 10302"/>
                  <a:gd name="connsiteX3" fmla="*/ 9106 w 10382"/>
                  <a:gd name="connsiteY3" fmla="*/ 10301 h 10302"/>
                  <a:gd name="connsiteX4" fmla="*/ 10292 w 10382"/>
                  <a:gd name="connsiteY4" fmla="*/ 8025 h 10302"/>
                  <a:gd name="connsiteX5" fmla="*/ 7239 w 10382"/>
                  <a:gd name="connsiteY5" fmla="*/ 8742 h 10302"/>
                  <a:gd name="connsiteX6" fmla="*/ 4628 w 10382"/>
                  <a:gd name="connsiteY6" fmla="*/ 6102 h 10302"/>
                  <a:gd name="connsiteX7" fmla="*/ 2414 w 10382"/>
                  <a:gd name="connsiteY7" fmla="*/ 3726 h 10302"/>
                  <a:gd name="connsiteX8" fmla="*/ 269 w 10382"/>
                  <a:gd name="connsiteY8" fmla="*/ 0 h 10302"/>
                  <a:gd name="connsiteX0" fmla="*/ 321 w 10358"/>
                  <a:gd name="connsiteY0" fmla="*/ 0 h 10492"/>
                  <a:gd name="connsiteX1" fmla="*/ 296 w 10358"/>
                  <a:gd name="connsiteY1" fmla="*/ 2973 h 10492"/>
                  <a:gd name="connsiteX2" fmla="*/ 4393 w 10358"/>
                  <a:gd name="connsiteY2" fmla="*/ 7862 h 10492"/>
                  <a:gd name="connsiteX3" fmla="*/ 9082 w 10358"/>
                  <a:gd name="connsiteY3" fmla="*/ 10491 h 10492"/>
                  <a:gd name="connsiteX4" fmla="*/ 10268 w 10358"/>
                  <a:gd name="connsiteY4" fmla="*/ 8215 h 10492"/>
                  <a:gd name="connsiteX5" fmla="*/ 7215 w 10358"/>
                  <a:gd name="connsiteY5" fmla="*/ 8932 h 10492"/>
                  <a:gd name="connsiteX6" fmla="*/ 4604 w 10358"/>
                  <a:gd name="connsiteY6" fmla="*/ 6292 h 10492"/>
                  <a:gd name="connsiteX7" fmla="*/ 2390 w 10358"/>
                  <a:gd name="connsiteY7" fmla="*/ 3916 h 10492"/>
                  <a:gd name="connsiteX8" fmla="*/ 321 w 10358"/>
                  <a:gd name="connsiteY8" fmla="*/ 0 h 1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58" h="10492">
                    <a:moveTo>
                      <a:pt x="321" y="0"/>
                    </a:moveTo>
                    <a:cubicBezTo>
                      <a:pt x="321" y="0"/>
                      <a:pt x="-383" y="1663"/>
                      <a:pt x="296" y="2973"/>
                    </a:cubicBezTo>
                    <a:cubicBezTo>
                      <a:pt x="975" y="4283"/>
                      <a:pt x="2929" y="6609"/>
                      <a:pt x="4393" y="7862"/>
                    </a:cubicBezTo>
                    <a:cubicBezTo>
                      <a:pt x="5857" y="9115"/>
                      <a:pt x="8103" y="10432"/>
                      <a:pt x="9082" y="10491"/>
                    </a:cubicBezTo>
                    <a:cubicBezTo>
                      <a:pt x="10061" y="10550"/>
                      <a:pt x="10579" y="8475"/>
                      <a:pt x="10268" y="8215"/>
                    </a:cubicBezTo>
                    <a:cubicBezTo>
                      <a:pt x="9957" y="7955"/>
                      <a:pt x="10270" y="11180"/>
                      <a:pt x="7215" y="8932"/>
                    </a:cubicBezTo>
                    <a:cubicBezTo>
                      <a:pt x="5567" y="7624"/>
                      <a:pt x="4658" y="6417"/>
                      <a:pt x="4604" y="6292"/>
                    </a:cubicBezTo>
                    <a:cubicBezTo>
                      <a:pt x="4544" y="6171"/>
                      <a:pt x="3104" y="4965"/>
                      <a:pt x="2390" y="3916"/>
                    </a:cubicBezTo>
                    <a:cubicBezTo>
                      <a:pt x="1676" y="2867"/>
                      <a:pt x="1632" y="2841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BD44252B-6E0F-4299-9AF2-721DB3793D94}"/>
                </a:ext>
              </a:extLst>
            </p:cNvPr>
            <p:cNvSpPr/>
            <p:nvPr/>
          </p:nvSpPr>
          <p:spPr>
            <a:xfrm rot="-180000">
              <a:off x="7033778" y="3412343"/>
              <a:ext cx="74408" cy="247125"/>
            </a:xfrm>
            <a:custGeom>
              <a:avLst/>
              <a:gdLst>
                <a:gd name="connsiteX0" fmla="*/ 283405 w 443458"/>
                <a:gd name="connsiteY0" fmla="*/ 0 h 1472813"/>
                <a:gd name="connsiteX1" fmla="*/ 443458 w 443458"/>
                <a:gd name="connsiteY1" fmla="*/ 160053 h 1472813"/>
                <a:gd name="connsiteX2" fmla="*/ 430880 w 443458"/>
                <a:gd name="connsiteY2" fmla="*/ 222353 h 1472813"/>
                <a:gd name="connsiteX3" fmla="*/ 426066 w 443458"/>
                <a:gd name="connsiteY3" fmla="*/ 231223 h 1472813"/>
                <a:gd name="connsiteX4" fmla="*/ 426804 w 443458"/>
                <a:gd name="connsiteY4" fmla="*/ 231650 h 1472813"/>
                <a:gd name="connsiteX5" fmla="*/ 375592 w 443458"/>
                <a:gd name="connsiteY5" fmla="*/ 371571 h 1472813"/>
                <a:gd name="connsiteX6" fmla="*/ 345886 w 443458"/>
                <a:gd name="connsiteY6" fmla="*/ 481380 h 1472813"/>
                <a:gd name="connsiteX7" fmla="*/ 327949 w 443458"/>
                <a:gd name="connsiteY7" fmla="*/ 575039 h 1472813"/>
                <a:gd name="connsiteX8" fmla="*/ 327949 w 443458"/>
                <a:gd name="connsiteY8" fmla="*/ 1311175 h 1472813"/>
                <a:gd name="connsiteX9" fmla="*/ 327949 w 443458"/>
                <a:gd name="connsiteY9" fmla="*/ 1343505 h 1472813"/>
                <a:gd name="connsiteX10" fmla="*/ 321422 w 443458"/>
                <a:gd name="connsiteY10" fmla="*/ 1343505 h 1472813"/>
                <a:gd name="connsiteX11" fmla="*/ 315247 w 443458"/>
                <a:gd name="connsiteY11" fmla="*/ 1374092 h 1472813"/>
                <a:gd name="connsiteX12" fmla="*/ 166311 w 443458"/>
                <a:gd name="connsiteY12" fmla="*/ 1472813 h 1472813"/>
                <a:gd name="connsiteX13" fmla="*/ 17375 w 443458"/>
                <a:gd name="connsiteY13" fmla="*/ 1374092 h 1472813"/>
                <a:gd name="connsiteX14" fmla="*/ 11200 w 443458"/>
                <a:gd name="connsiteY14" fmla="*/ 1343505 h 1472813"/>
                <a:gd name="connsiteX15" fmla="*/ 4676 w 443458"/>
                <a:gd name="connsiteY15" fmla="*/ 1343505 h 1472813"/>
                <a:gd name="connsiteX16" fmla="*/ 4676 w 443458"/>
                <a:gd name="connsiteY16" fmla="*/ 1311190 h 1472813"/>
                <a:gd name="connsiteX17" fmla="*/ 4673 w 443458"/>
                <a:gd name="connsiteY17" fmla="*/ 1311175 h 1472813"/>
                <a:gd name="connsiteX18" fmla="*/ 4676 w 443458"/>
                <a:gd name="connsiteY18" fmla="*/ 1311160 h 1472813"/>
                <a:gd name="connsiteX19" fmla="*/ 4676 w 443458"/>
                <a:gd name="connsiteY19" fmla="*/ 604596 h 1472813"/>
                <a:gd name="connsiteX20" fmla="*/ 0 w 443458"/>
                <a:gd name="connsiteY20" fmla="*/ 604596 h 1472813"/>
                <a:gd name="connsiteX21" fmla="*/ 4676 w 443458"/>
                <a:gd name="connsiteY21" fmla="*/ 573958 h 1472813"/>
                <a:gd name="connsiteX22" fmla="*/ 4676 w 443458"/>
                <a:gd name="connsiteY22" fmla="*/ 549178 h 1472813"/>
                <a:gd name="connsiteX23" fmla="*/ 8458 w 443458"/>
                <a:gd name="connsiteY23" fmla="*/ 549178 h 1472813"/>
                <a:gd name="connsiteX24" fmla="*/ 22994 w 443458"/>
                <a:gd name="connsiteY24" fmla="*/ 453934 h 1472813"/>
                <a:gd name="connsiteX25" fmla="*/ 131163 w 443458"/>
                <a:gd name="connsiteY25" fmla="*/ 105472 h 1472813"/>
                <a:gd name="connsiteX26" fmla="*/ 147938 w 443458"/>
                <a:gd name="connsiteY26" fmla="*/ 70649 h 1472813"/>
                <a:gd name="connsiteX27" fmla="*/ 149997 w 443458"/>
                <a:gd name="connsiteY27" fmla="*/ 71837 h 1472813"/>
                <a:gd name="connsiteX28" fmla="*/ 150687 w 443458"/>
                <a:gd name="connsiteY28" fmla="*/ 70566 h 1472813"/>
                <a:gd name="connsiteX29" fmla="*/ 283405 w 443458"/>
                <a:gd name="connsiteY29" fmla="*/ 0 h 147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3458" h="1472813">
                  <a:moveTo>
                    <a:pt x="283405" y="0"/>
                  </a:moveTo>
                  <a:cubicBezTo>
                    <a:pt x="371800" y="0"/>
                    <a:pt x="443458" y="71658"/>
                    <a:pt x="443458" y="160053"/>
                  </a:cubicBezTo>
                  <a:cubicBezTo>
                    <a:pt x="443458" y="182152"/>
                    <a:pt x="438980" y="203204"/>
                    <a:pt x="430880" y="222353"/>
                  </a:cubicBezTo>
                  <a:lnTo>
                    <a:pt x="426066" y="231223"/>
                  </a:lnTo>
                  <a:lnTo>
                    <a:pt x="426804" y="231650"/>
                  </a:lnTo>
                  <a:lnTo>
                    <a:pt x="375592" y="371571"/>
                  </a:lnTo>
                  <a:cubicBezTo>
                    <a:pt x="364379" y="407622"/>
                    <a:pt x="354458" y="444244"/>
                    <a:pt x="345886" y="481380"/>
                  </a:cubicBezTo>
                  <a:lnTo>
                    <a:pt x="327949" y="575039"/>
                  </a:lnTo>
                  <a:lnTo>
                    <a:pt x="327949" y="1311175"/>
                  </a:lnTo>
                  <a:lnTo>
                    <a:pt x="327949" y="1343505"/>
                  </a:lnTo>
                  <a:lnTo>
                    <a:pt x="321422" y="1343505"/>
                  </a:lnTo>
                  <a:lnTo>
                    <a:pt x="315247" y="1374092"/>
                  </a:lnTo>
                  <a:cubicBezTo>
                    <a:pt x="290709" y="1432106"/>
                    <a:pt x="233264" y="1472813"/>
                    <a:pt x="166311" y="1472813"/>
                  </a:cubicBezTo>
                  <a:cubicBezTo>
                    <a:pt x="99359" y="1472813"/>
                    <a:pt x="41914" y="1432106"/>
                    <a:pt x="17375" y="1374092"/>
                  </a:cubicBezTo>
                  <a:lnTo>
                    <a:pt x="11200" y="1343505"/>
                  </a:lnTo>
                  <a:lnTo>
                    <a:pt x="4676" y="1343505"/>
                  </a:lnTo>
                  <a:lnTo>
                    <a:pt x="4676" y="1311190"/>
                  </a:lnTo>
                  <a:lnTo>
                    <a:pt x="4673" y="1311175"/>
                  </a:lnTo>
                  <a:lnTo>
                    <a:pt x="4676" y="1311160"/>
                  </a:lnTo>
                  <a:lnTo>
                    <a:pt x="4676" y="604596"/>
                  </a:lnTo>
                  <a:lnTo>
                    <a:pt x="0" y="604596"/>
                  </a:lnTo>
                  <a:lnTo>
                    <a:pt x="4676" y="573958"/>
                  </a:lnTo>
                  <a:lnTo>
                    <a:pt x="4676" y="549178"/>
                  </a:lnTo>
                  <a:lnTo>
                    <a:pt x="8458" y="549178"/>
                  </a:lnTo>
                  <a:lnTo>
                    <a:pt x="22994" y="453934"/>
                  </a:lnTo>
                  <a:cubicBezTo>
                    <a:pt x="47723" y="333088"/>
                    <a:pt x="84194" y="216519"/>
                    <a:pt x="131163" y="105472"/>
                  </a:cubicBezTo>
                  <a:lnTo>
                    <a:pt x="147938" y="70649"/>
                  </a:lnTo>
                  <a:lnTo>
                    <a:pt x="149997" y="71837"/>
                  </a:lnTo>
                  <a:lnTo>
                    <a:pt x="150687" y="70566"/>
                  </a:lnTo>
                  <a:cubicBezTo>
                    <a:pt x="179450" y="27992"/>
                    <a:pt x="228159" y="0"/>
                    <a:pt x="28340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27">
            <a:extLst>
              <a:ext uri="{FF2B5EF4-FFF2-40B4-BE49-F238E27FC236}">
                <a16:creationId xmlns:a16="http://schemas.microsoft.com/office/drawing/2014/main" id="{82A3F7BB-68D9-4E1E-8459-CBE0DBD226AB}"/>
              </a:ext>
            </a:extLst>
          </p:cNvPr>
          <p:cNvGrpSpPr/>
          <p:nvPr/>
        </p:nvGrpSpPr>
        <p:grpSpPr>
          <a:xfrm>
            <a:off x="8961897" y="2937330"/>
            <a:ext cx="301595" cy="446447"/>
            <a:chOff x="6477000" y="3016250"/>
            <a:chExt cx="1328738" cy="1966913"/>
          </a:xfrm>
        </p:grpSpPr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157814C-F90C-403A-ADAF-D6EDEFF4C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162300"/>
              <a:ext cx="1328738" cy="1820863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D90EB512-519E-4FD6-A7F3-B2928948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0A77A58-6A77-47B4-B810-A6810488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294062"/>
              <a:ext cx="1101725" cy="1520825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72D2520-3CCB-4BDE-8D47-FA6E982A8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609975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E5EC9359-BE72-4E69-9075-74BFFBB47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609975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8A09755D-8FAD-4865-8431-7493ACB1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586163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84BBB284-8992-40CF-BC94-2DC05E92E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59200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BF5AA192-2438-4224-A5FC-E1A49C1861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3759200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970CEC7-648A-4474-AC94-C97A8EB0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3736975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833AD620-01D6-4A7E-AAD0-E4042926E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913188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6B1E36A8-723B-46B2-BFA4-8D784516C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913188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962CDB0-D6ED-4145-BDFF-957FDB56A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90963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31D797B-971B-4DC8-917F-96C1E5AE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0671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806D4A93-6431-4029-AF12-E3DE8CAE0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0671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CBA59F1E-E83C-49BF-9FBB-3CD01EFBA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044950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BB0DAA04-59A5-459B-938D-B10EB18F7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2211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094BE658-EDD9-4D5E-81D9-2EF77DAF4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2211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DE72C567-6CC2-4989-9B26-676B79FC5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198938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DB7E60B8-CD15-4D0F-9D65-03BB6A41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5259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FA7F7BF5-6C1D-408F-8BF4-D2DF4EA9B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5259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D9ABB04F-9DCF-4456-8D2C-E2B8D6DC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502150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C890DD70-054F-49BD-80A7-A7EA70ED8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719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3">
              <a:extLst>
                <a:ext uri="{FF2B5EF4-FFF2-40B4-BE49-F238E27FC236}">
                  <a16:creationId xmlns:a16="http://schemas.microsoft.com/office/drawing/2014/main" id="{89B952D0-E5AD-425D-AFC7-E8A5F50D5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3719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7F0FB61F-602E-4752-8155-5B7D4596A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48163"/>
              <a:ext cx="884238" cy="46038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9058C54A-9DAC-43B9-B5D6-1819FC467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950" y="3200400"/>
              <a:ext cx="604838" cy="184150"/>
            </a:xfrm>
            <a:custGeom>
              <a:avLst/>
              <a:gdLst>
                <a:gd name="T0" fmla="*/ 161 w 161"/>
                <a:gd name="T1" fmla="*/ 36 h 49"/>
                <a:gd name="T2" fmla="*/ 126 w 161"/>
                <a:gd name="T3" fmla="*/ 0 h 49"/>
                <a:gd name="T4" fmla="*/ 36 w 161"/>
                <a:gd name="T5" fmla="*/ 0 h 49"/>
                <a:gd name="T6" fmla="*/ 0 w 161"/>
                <a:gd name="T7" fmla="*/ 36 h 49"/>
                <a:gd name="T8" fmla="*/ 0 w 161"/>
                <a:gd name="T9" fmla="*/ 36 h 49"/>
                <a:gd name="T10" fmla="*/ 13 w 161"/>
                <a:gd name="T11" fmla="*/ 49 h 49"/>
                <a:gd name="T12" fmla="*/ 148 w 161"/>
                <a:gd name="T13" fmla="*/ 49 h 49"/>
                <a:gd name="T14" fmla="*/ 161 w 161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9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701555E3-653D-4F02-909A-E50799298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63" y="3016250"/>
              <a:ext cx="304800" cy="303213"/>
            </a:xfrm>
            <a:custGeom>
              <a:avLst/>
              <a:gdLst>
                <a:gd name="T0" fmla="*/ 41 w 81"/>
                <a:gd name="T1" fmla="*/ 0 h 81"/>
                <a:gd name="T2" fmla="*/ 0 w 81"/>
                <a:gd name="T3" fmla="*/ 40 h 81"/>
                <a:gd name="T4" fmla="*/ 41 w 81"/>
                <a:gd name="T5" fmla="*/ 81 h 81"/>
                <a:gd name="T6" fmla="*/ 81 w 81"/>
                <a:gd name="T7" fmla="*/ 40 h 81"/>
                <a:gd name="T8" fmla="*/ 41 w 81"/>
                <a:gd name="T9" fmla="*/ 0 h 81"/>
                <a:gd name="T10" fmla="*/ 41 w 81"/>
                <a:gd name="T11" fmla="*/ 69 h 81"/>
                <a:gd name="T12" fmla="*/ 12 w 81"/>
                <a:gd name="T13" fmla="*/ 40 h 81"/>
                <a:gd name="T14" fmla="*/ 41 w 81"/>
                <a:gd name="T15" fmla="*/ 12 h 81"/>
                <a:gd name="T16" fmla="*/ 69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6C9DC78-CBB6-4931-92DF-A7F3FB1B24B7}"/>
              </a:ext>
            </a:extLst>
          </p:cNvPr>
          <p:cNvSpPr txBox="1"/>
          <p:nvPr/>
        </p:nvSpPr>
        <p:spPr>
          <a:xfrm>
            <a:off x="1680996" y="5095678"/>
            <a:ext cx="4201255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E8CC51-CAF7-4C4C-BBBD-0AE479F181D6}"/>
              </a:ext>
            </a:extLst>
          </p:cNvPr>
          <p:cNvSpPr txBox="1"/>
          <p:nvPr/>
        </p:nvSpPr>
        <p:spPr>
          <a:xfrm>
            <a:off x="8009442" y="3866259"/>
            <a:ext cx="3715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FF7E2E-0EF7-4616-9B96-E514CC0439B4}"/>
              </a:ext>
            </a:extLst>
          </p:cNvPr>
          <p:cNvSpPr txBox="1"/>
          <p:nvPr/>
        </p:nvSpPr>
        <p:spPr>
          <a:xfrm>
            <a:off x="6850599" y="3943203"/>
            <a:ext cx="1017921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20K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689A92-4130-4AA5-9DF0-0C371727371D}"/>
              </a:ext>
            </a:extLst>
          </p:cNvPr>
          <p:cNvSpPr txBox="1"/>
          <p:nvPr/>
        </p:nvSpPr>
        <p:spPr>
          <a:xfrm>
            <a:off x="6564469" y="4582932"/>
            <a:ext cx="5160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 your Presentations. Easy to change colors, photos. Get a modern PowerPoint  Presentation that is beautifully designed. I hope and I believe that this Template will your Time, Money and Reputation. You can simply impress your audience and add a unique zing and appeal to  your Presentations. Easy to change colors, photos.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DDEE8-DD62-4283-AA7C-31329CA369FC}"/>
              </a:ext>
            </a:extLst>
          </p:cNvPr>
          <p:cNvSpPr/>
          <p:nvPr/>
        </p:nvSpPr>
        <p:spPr>
          <a:xfrm>
            <a:off x="4369635" y="1671709"/>
            <a:ext cx="1123040" cy="2696622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3981-98B4-4DDB-9CE1-6F5EE991898B}"/>
              </a:ext>
            </a:extLst>
          </p:cNvPr>
          <p:cNvSpPr/>
          <p:nvPr/>
        </p:nvSpPr>
        <p:spPr>
          <a:xfrm>
            <a:off x="6583061" y="1668396"/>
            <a:ext cx="874580" cy="2699935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0DB8D55-AFA2-499D-A5DA-4628B5004592}"/>
              </a:ext>
            </a:extLst>
          </p:cNvPr>
          <p:cNvSpPr/>
          <p:nvPr/>
        </p:nvSpPr>
        <p:spPr>
          <a:xfrm>
            <a:off x="8548027" y="1671709"/>
            <a:ext cx="814950" cy="2696622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511BF-2389-4E83-AC54-EBE8593C57B9}"/>
              </a:ext>
            </a:extLst>
          </p:cNvPr>
          <p:cNvSpPr txBox="1"/>
          <p:nvPr/>
        </p:nvSpPr>
        <p:spPr>
          <a:xfrm>
            <a:off x="834054" y="2666235"/>
            <a:ext cx="27778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E48C-1066-4683-B2A4-FD20E99E9CE6}"/>
              </a:ext>
            </a:extLst>
          </p:cNvPr>
          <p:cNvSpPr txBox="1"/>
          <p:nvPr/>
        </p:nvSpPr>
        <p:spPr>
          <a:xfrm>
            <a:off x="834053" y="1723892"/>
            <a:ext cx="2777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Chevron 2">
            <a:extLst>
              <a:ext uri="{FF2B5EF4-FFF2-40B4-BE49-F238E27FC236}">
                <a16:creationId xmlns:a16="http://schemas.microsoft.com/office/drawing/2014/main" id="{4D055103-05E4-4D42-BB40-0943D0063684}"/>
              </a:ext>
            </a:extLst>
          </p:cNvPr>
          <p:cNvSpPr/>
          <p:nvPr/>
        </p:nvSpPr>
        <p:spPr>
          <a:xfrm>
            <a:off x="5677828" y="2500612"/>
            <a:ext cx="720080" cy="102753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16">
            <a:extLst>
              <a:ext uri="{FF2B5EF4-FFF2-40B4-BE49-F238E27FC236}">
                <a16:creationId xmlns:a16="http://schemas.microsoft.com/office/drawing/2014/main" id="{6BCEBDF2-C86F-4D70-95DC-479718AC16C2}"/>
              </a:ext>
            </a:extLst>
          </p:cNvPr>
          <p:cNvSpPr/>
          <p:nvPr/>
        </p:nvSpPr>
        <p:spPr>
          <a:xfrm>
            <a:off x="7642794" y="2500612"/>
            <a:ext cx="720080" cy="1027536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Chevron 17">
            <a:extLst>
              <a:ext uri="{FF2B5EF4-FFF2-40B4-BE49-F238E27FC236}">
                <a16:creationId xmlns:a16="http://schemas.microsoft.com/office/drawing/2014/main" id="{C97C9489-9301-40F3-919E-E47802422690}"/>
              </a:ext>
            </a:extLst>
          </p:cNvPr>
          <p:cNvSpPr/>
          <p:nvPr/>
        </p:nvSpPr>
        <p:spPr>
          <a:xfrm>
            <a:off x="9548130" y="2500612"/>
            <a:ext cx="720080" cy="102753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E5D19D-8EC3-4A0A-BB6D-8BABC12522B9}"/>
              </a:ext>
            </a:extLst>
          </p:cNvPr>
          <p:cNvSpPr/>
          <p:nvPr/>
        </p:nvSpPr>
        <p:spPr>
          <a:xfrm>
            <a:off x="10453360" y="1666070"/>
            <a:ext cx="665146" cy="2702261"/>
          </a:xfrm>
          <a:custGeom>
            <a:avLst/>
            <a:gdLst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476460 w 665146"/>
              <a:gd name="connsiteY29" fmla="*/ 2544490 h 2702261"/>
              <a:gd name="connsiteX30" fmla="*/ 546691 w 665146"/>
              <a:gd name="connsiteY30" fmla="*/ 2607433 h 2702261"/>
              <a:gd name="connsiteX31" fmla="*/ 618579 w 665146"/>
              <a:gd name="connsiteY31" fmla="*/ 2636585 h 2702261"/>
              <a:gd name="connsiteX32" fmla="*/ 653364 w 665146"/>
              <a:gd name="connsiteY32" fmla="*/ 2646855 h 2702261"/>
              <a:gd name="connsiteX33" fmla="*/ 655020 w 665146"/>
              <a:gd name="connsiteY33" fmla="*/ 2681640 h 2702261"/>
              <a:gd name="connsiteX34" fmla="*/ 596383 w 665146"/>
              <a:gd name="connsiteY34" fmla="*/ 2701517 h 2702261"/>
              <a:gd name="connsiteX35" fmla="*/ 436043 w 665146"/>
              <a:gd name="connsiteY35" fmla="*/ 2702179 h 2702261"/>
              <a:gd name="connsiteX36" fmla="*/ 285311 w 665146"/>
              <a:gd name="connsiteY36" fmla="*/ 2702179 h 2702261"/>
              <a:gd name="connsiteX37" fmla="*/ 265434 w 665146"/>
              <a:gd name="connsiteY37" fmla="*/ 2701848 h 2702261"/>
              <a:gd name="connsiteX38" fmla="*/ 259846 w 665146"/>
              <a:gd name="connsiteY38" fmla="*/ 2699685 h 2702261"/>
              <a:gd name="connsiteX39" fmla="*/ 254953 w 665146"/>
              <a:gd name="connsiteY39" fmla="*/ 2699685 h 2702261"/>
              <a:gd name="connsiteX40" fmla="*/ 235076 w 665146"/>
              <a:gd name="connsiteY40" fmla="*/ 2699354 h 2702261"/>
              <a:gd name="connsiteX41" fmla="*/ 203604 w 665146"/>
              <a:gd name="connsiteY41" fmla="*/ 2662582 h 2702261"/>
              <a:gd name="connsiteX42" fmla="*/ 209236 w 665146"/>
              <a:gd name="connsiteY42" fmla="*/ 2619847 h 2702261"/>
              <a:gd name="connsiteX43" fmla="*/ 244683 w 665146"/>
              <a:gd name="connsiteY43" fmla="*/ 2477727 h 2702261"/>
              <a:gd name="connsiteX44" fmla="*/ 194991 w 665146"/>
              <a:gd name="connsiteY44" fmla="*/ 2245831 h 2702261"/>
              <a:gd name="connsiteX45" fmla="*/ 180746 w 665146"/>
              <a:gd name="connsiteY45" fmla="*/ 2066939 h 2702261"/>
              <a:gd name="connsiteX46" fmla="*/ 205592 w 665146"/>
              <a:gd name="connsiteY46" fmla="*/ 1980144 h 2702261"/>
              <a:gd name="connsiteX47" fmla="*/ 185053 w 665146"/>
              <a:gd name="connsiteY47" fmla="*/ 1904281 h 2702261"/>
              <a:gd name="connsiteX48" fmla="*/ 178427 w 665146"/>
              <a:gd name="connsiteY48" fmla="*/ 1889373 h 2702261"/>
              <a:gd name="connsiteX49" fmla="*/ 150599 w 665146"/>
              <a:gd name="connsiteY49" fmla="*/ 1770775 h 2702261"/>
              <a:gd name="connsiteX50" fmla="*/ 121778 w 665146"/>
              <a:gd name="connsiteY50" fmla="*/ 1730358 h 2702261"/>
              <a:gd name="connsiteX51" fmla="*/ 116478 w 665146"/>
              <a:gd name="connsiteY51" fmla="*/ 1713463 h 2702261"/>
              <a:gd name="connsiteX52" fmla="*/ 91632 w 665146"/>
              <a:gd name="connsiteY52" fmla="*/ 1674703 h 2702261"/>
              <a:gd name="connsiteX53" fmla="*/ 50884 w 665146"/>
              <a:gd name="connsiteY53" fmla="*/ 1546498 h 2702261"/>
              <a:gd name="connsiteX54" fmla="*/ 77386 w 665146"/>
              <a:gd name="connsiteY54" fmla="*/ 1405372 h 2702261"/>
              <a:gd name="connsiteX55" fmla="*/ 89312 w 665146"/>
              <a:gd name="connsiteY55" fmla="*/ 1358993 h 2702261"/>
              <a:gd name="connsiteX56" fmla="*/ 77386 w 665146"/>
              <a:gd name="connsiteY56" fmla="*/ 1313608 h 2702261"/>
              <a:gd name="connsiteX57" fmla="*/ 32001 w 665146"/>
              <a:gd name="connsiteY57" fmla="*/ 1260934 h 2702261"/>
              <a:gd name="connsiteX58" fmla="*/ 29682 w 665146"/>
              <a:gd name="connsiteY58" fmla="*/ 1088337 h 2702261"/>
              <a:gd name="connsiteX59" fmla="*/ 6492 w 665146"/>
              <a:gd name="connsiteY59" fmla="*/ 951519 h 2702261"/>
              <a:gd name="connsiteX60" fmla="*/ 32663 w 665146"/>
              <a:gd name="connsiteY60" fmla="*/ 541725 h 2702261"/>
              <a:gd name="connsiteX61" fmla="*/ 91301 w 665146"/>
              <a:gd name="connsiteY61" fmla="*/ 472487 h 2702261"/>
              <a:gd name="connsiteX62" fmla="*/ 123435 w 665146"/>
              <a:gd name="connsiteY62" fmla="*/ 440684 h 2702261"/>
              <a:gd name="connsiteX63" fmla="*/ 126416 w 665146"/>
              <a:gd name="connsiteY63" fmla="*/ 413850 h 2702261"/>
              <a:gd name="connsiteX64" fmla="*/ 26038 w 665146"/>
              <a:gd name="connsiteY64" fmla="*/ 268087 h 2702261"/>
              <a:gd name="connsiteX65" fmla="*/ 20737 w 665146"/>
              <a:gd name="connsiteY65" fmla="*/ 199512 h 2702261"/>
              <a:gd name="connsiteX66" fmla="*/ 30676 w 665146"/>
              <a:gd name="connsiteY66" fmla="*/ 122655 h 2702261"/>
              <a:gd name="connsiteX67" fmla="*/ 67117 w 665146"/>
              <a:gd name="connsiteY67" fmla="*/ 52092 h 2702261"/>
              <a:gd name="connsiteX68" fmla="*/ 174701 w 665146"/>
              <a:gd name="connsiteY68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546691 w 665146"/>
              <a:gd name="connsiteY29" fmla="*/ 2607433 h 2702261"/>
              <a:gd name="connsiteX30" fmla="*/ 618579 w 665146"/>
              <a:gd name="connsiteY30" fmla="*/ 2636585 h 2702261"/>
              <a:gd name="connsiteX31" fmla="*/ 653364 w 665146"/>
              <a:gd name="connsiteY31" fmla="*/ 2646855 h 2702261"/>
              <a:gd name="connsiteX32" fmla="*/ 655020 w 665146"/>
              <a:gd name="connsiteY32" fmla="*/ 2681640 h 2702261"/>
              <a:gd name="connsiteX33" fmla="*/ 596383 w 665146"/>
              <a:gd name="connsiteY33" fmla="*/ 2701517 h 2702261"/>
              <a:gd name="connsiteX34" fmla="*/ 436043 w 665146"/>
              <a:gd name="connsiteY34" fmla="*/ 2702179 h 2702261"/>
              <a:gd name="connsiteX35" fmla="*/ 285311 w 665146"/>
              <a:gd name="connsiteY35" fmla="*/ 2702179 h 2702261"/>
              <a:gd name="connsiteX36" fmla="*/ 265434 w 665146"/>
              <a:gd name="connsiteY36" fmla="*/ 2701848 h 2702261"/>
              <a:gd name="connsiteX37" fmla="*/ 259846 w 665146"/>
              <a:gd name="connsiteY37" fmla="*/ 2699685 h 2702261"/>
              <a:gd name="connsiteX38" fmla="*/ 254953 w 665146"/>
              <a:gd name="connsiteY38" fmla="*/ 2699685 h 2702261"/>
              <a:gd name="connsiteX39" fmla="*/ 235076 w 665146"/>
              <a:gd name="connsiteY39" fmla="*/ 2699354 h 2702261"/>
              <a:gd name="connsiteX40" fmla="*/ 203604 w 665146"/>
              <a:gd name="connsiteY40" fmla="*/ 2662582 h 2702261"/>
              <a:gd name="connsiteX41" fmla="*/ 209236 w 665146"/>
              <a:gd name="connsiteY41" fmla="*/ 2619847 h 2702261"/>
              <a:gd name="connsiteX42" fmla="*/ 244683 w 665146"/>
              <a:gd name="connsiteY42" fmla="*/ 2477727 h 2702261"/>
              <a:gd name="connsiteX43" fmla="*/ 194991 w 665146"/>
              <a:gd name="connsiteY43" fmla="*/ 2245831 h 2702261"/>
              <a:gd name="connsiteX44" fmla="*/ 180746 w 665146"/>
              <a:gd name="connsiteY44" fmla="*/ 2066939 h 2702261"/>
              <a:gd name="connsiteX45" fmla="*/ 205592 w 665146"/>
              <a:gd name="connsiteY45" fmla="*/ 1980144 h 2702261"/>
              <a:gd name="connsiteX46" fmla="*/ 185053 w 665146"/>
              <a:gd name="connsiteY46" fmla="*/ 1904281 h 2702261"/>
              <a:gd name="connsiteX47" fmla="*/ 178427 w 665146"/>
              <a:gd name="connsiteY47" fmla="*/ 1889373 h 2702261"/>
              <a:gd name="connsiteX48" fmla="*/ 150599 w 665146"/>
              <a:gd name="connsiteY48" fmla="*/ 1770775 h 2702261"/>
              <a:gd name="connsiteX49" fmla="*/ 121778 w 665146"/>
              <a:gd name="connsiteY49" fmla="*/ 1730358 h 2702261"/>
              <a:gd name="connsiteX50" fmla="*/ 116478 w 665146"/>
              <a:gd name="connsiteY50" fmla="*/ 1713463 h 2702261"/>
              <a:gd name="connsiteX51" fmla="*/ 91632 w 665146"/>
              <a:gd name="connsiteY51" fmla="*/ 1674703 h 2702261"/>
              <a:gd name="connsiteX52" fmla="*/ 50884 w 665146"/>
              <a:gd name="connsiteY52" fmla="*/ 1546498 h 2702261"/>
              <a:gd name="connsiteX53" fmla="*/ 77386 w 665146"/>
              <a:gd name="connsiteY53" fmla="*/ 1405372 h 2702261"/>
              <a:gd name="connsiteX54" fmla="*/ 89312 w 665146"/>
              <a:gd name="connsiteY54" fmla="*/ 1358993 h 2702261"/>
              <a:gd name="connsiteX55" fmla="*/ 77386 w 665146"/>
              <a:gd name="connsiteY55" fmla="*/ 1313608 h 2702261"/>
              <a:gd name="connsiteX56" fmla="*/ 32001 w 665146"/>
              <a:gd name="connsiteY56" fmla="*/ 1260934 h 2702261"/>
              <a:gd name="connsiteX57" fmla="*/ 29682 w 665146"/>
              <a:gd name="connsiteY57" fmla="*/ 1088337 h 2702261"/>
              <a:gd name="connsiteX58" fmla="*/ 6492 w 665146"/>
              <a:gd name="connsiteY58" fmla="*/ 951519 h 2702261"/>
              <a:gd name="connsiteX59" fmla="*/ 32663 w 665146"/>
              <a:gd name="connsiteY59" fmla="*/ 541725 h 2702261"/>
              <a:gd name="connsiteX60" fmla="*/ 91301 w 665146"/>
              <a:gd name="connsiteY60" fmla="*/ 472487 h 2702261"/>
              <a:gd name="connsiteX61" fmla="*/ 123435 w 665146"/>
              <a:gd name="connsiteY61" fmla="*/ 440684 h 2702261"/>
              <a:gd name="connsiteX62" fmla="*/ 126416 w 665146"/>
              <a:gd name="connsiteY62" fmla="*/ 413850 h 2702261"/>
              <a:gd name="connsiteX63" fmla="*/ 26038 w 665146"/>
              <a:gd name="connsiteY63" fmla="*/ 268087 h 2702261"/>
              <a:gd name="connsiteX64" fmla="*/ 20737 w 665146"/>
              <a:gd name="connsiteY64" fmla="*/ 199512 h 2702261"/>
              <a:gd name="connsiteX65" fmla="*/ 30676 w 665146"/>
              <a:gd name="connsiteY65" fmla="*/ 122655 h 2702261"/>
              <a:gd name="connsiteX66" fmla="*/ 67117 w 665146"/>
              <a:gd name="connsiteY66" fmla="*/ 52092 h 2702261"/>
              <a:gd name="connsiteX67" fmla="*/ 174701 w 665146"/>
              <a:gd name="connsiteY67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546691 w 665146"/>
              <a:gd name="connsiteY28" fmla="*/ 2607433 h 2702261"/>
              <a:gd name="connsiteX29" fmla="*/ 618579 w 665146"/>
              <a:gd name="connsiteY29" fmla="*/ 2636585 h 2702261"/>
              <a:gd name="connsiteX30" fmla="*/ 653364 w 665146"/>
              <a:gd name="connsiteY30" fmla="*/ 2646855 h 2702261"/>
              <a:gd name="connsiteX31" fmla="*/ 655020 w 665146"/>
              <a:gd name="connsiteY31" fmla="*/ 2681640 h 2702261"/>
              <a:gd name="connsiteX32" fmla="*/ 596383 w 665146"/>
              <a:gd name="connsiteY32" fmla="*/ 2701517 h 2702261"/>
              <a:gd name="connsiteX33" fmla="*/ 436043 w 665146"/>
              <a:gd name="connsiteY33" fmla="*/ 2702179 h 2702261"/>
              <a:gd name="connsiteX34" fmla="*/ 285311 w 665146"/>
              <a:gd name="connsiteY34" fmla="*/ 2702179 h 2702261"/>
              <a:gd name="connsiteX35" fmla="*/ 265434 w 665146"/>
              <a:gd name="connsiteY35" fmla="*/ 2701848 h 2702261"/>
              <a:gd name="connsiteX36" fmla="*/ 259846 w 665146"/>
              <a:gd name="connsiteY36" fmla="*/ 2699685 h 2702261"/>
              <a:gd name="connsiteX37" fmla="*/ 254953 w 665146"/>
              <a:gd name="connsiteY37" fmla="*/ 2699685 h 2702261"/>
              <a:gd name="connsiteX38" fmla="*/ 235076 w 665146"/>
              <a:gd name="connsiteY38" fmla="*/ 2699354 h 2702261"/>
              <a:gd name="connsiteX39" fmla="*/ 203604 w 665146"/>
              <a:gd name="connsiteY39" fmla="*/ 2662582 h 2702261"/>
              <a:gd name="connsiteX40" fmla="*/ 209236 w 665146"/>
              <a:gd name="connsiteY40" fmla="*/ 2619847 h 2702261"/>
              <a:gd name="connsiteX41" fmla="*/ 244683 w 665146"/>
              <a:gd name="connsiteY41" fmla="*/ 2477727 h 2702261"/>
              <a:gd name="connsiteX42" fmla="*/ 194991 w 665146"/>
              <a:gd name="connsiteY42" fmla="*/ 2245831 h 2702261"/>
              <a:gd name="connsiteX43" fmla="*/ 180746 w 665146"/>
              <a:gd name="connsiteY43" fmla="*/ 2066939 h 2702261"/>
              <a:gd name="connsiteX44" fmla="*/ 205592 w 665146"/>
              <a:gd name="connsiteY44" fmla="*/ 1980144 h 2702261"/>
              <a:gd name="connsiteX45" fmla="*/ 185053 w 665146"/>
              <a:gd name="connsiteY45" fmla="*/ 1904281 h 2702261"/>
              <a:gd name="connsiteX46" fmla="*/ 178427 w 665146"/>
              <a:gd name="connsiteY46" fmla="*/ 1889373 h 2702261"/>
              <a:gd name="connsiteX47" fmla="*/ 150599 w 665146"/>
              <a:gd name="connsiteY47" fmla="*/ 1770775 h 2702261"/>
              <a:gd name="connsiteX48" fmla="*/ 121778 w 665146"/>
              <a:gd name="connsiteY48" fmla="*/ 1730358 h 2702261"/>
              <a:gd name="connsiteX49" fmla="*/ 116478 w 665146"/>
              <a:gd name="connsiteY49" fmla="*/ 1713463 h 2702261"/>
              <a:gd name="connsiteX50" fmla="*/ 91632 w 665146"/>
              <a:gd name="connsiteY50" fmla="*/ 1674703 h 2702261"/>
              <a:gd name="connsiteX51" fmla="*/ 50884 w 665146"/>
              <a:gd name="connsiteY51" fmla="*/ 1546498 h 2702261"/>
              <a:gd name="connsiteX52" fmla="*/ 77386 w 665146"/>
              <a:gd name="connsiteY52" fmla="*/ 1405372 h 2702261"/>
              <a:gd name="connsiteX53" fmla="*/ 89312 w 665146"/>
              <a:gd name="connsiteY53" fmla="*/ 1358993 h 2702261"/>
              <a:gd name="connsiteX54" fmla="*/ 77386 w 665146"/>
              <a:gd name="connsiteY54" fmla="*/ 1313608 h 2702261"/>
              <a:gd name="connsiteX55" fmla="*/ 32001 w 665146"/>
              <a:gd name="connsiteY55" fmla="*/ 1260934 h 2702261"/>
              <a:gd name="connsiteX56" fmla="*/ 29682 w 665146"/>
              <a:gd name="connsiteY56" fmla="*/ 1088337 h 2702261"/>
              <a:gd name="connsiteX57" fmla="*/ 6492 w 665146"/>
              <a:gd name="connsiteY57" fmla="*/ 951519 h 2702261"/>
              <a:gd name="connsiteX58" fmla="*/ 32663 w 665146"/>
              <a:gd name="connsiteY58" fmla="*/ 541725 h 2702261"/>
              <a:gd name="connsiteX59" fmla="*/ 91301 w 665146"/>
              <a:gd name="connsiteY59" fmla="*/ 472487 h 2702261"/>
              <a:gd name="connsiteX60" fmla="*/ 123435 w 665146"/>
              <a:gd name="connsiteY60" fmla="*/ 440684 h 2702261"/>
              <a:gd name="connsiteX61" fmla="*/ 126416 w 665146"/>
              <a:gd name="connsiteY61" fmla="*/ 413850 h 2702261"/>
              <a:gd name="connsiteX62" fmla="*/ 26038 w 665146"/>
              <a:gd name="connsiteY62" fmla="*/ 268087 h 2702261"/>
              <a:gd name="connsiteX63" fmla="*/ 20737 w 665146"/>
              <a:gd name="connsiteY63" fmla="*/ 199512 h 2702261"/>
              <a:gd name="connsiteX64" fmla="*/ 30676 w 665146"/>
              <a:gd name="connsiteY64" fmla="*/ 122655 h 2702261"/>
              <a:gd name="connsiteX65" fmla="*/ 67117 w 665146"/>
              <a:gd name="connsiteY65" fmla="*/ 52092 h 2702261"/>
              <a:gd name="connsiteX66" fmla="*/ 174701 w 665146"/>
              <a:gd name="connsiteY66" fmla="*/ 1448 h 270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5146" h="2702261">
                <a:moveTo>
                  <a:pt x="174701" y="1448"/>
                </a:moveTo>
                <a:cubicBezTo>
                  <a:pt x="212798" y="-3397"/>
                  <a:pt x="252469" y="3891"/>
                  <a:pt x="291725" y="23602"/>
                </a:cubicBezTo>
                <a:cubicBezTo>
                  <a:pt x="308952" y="32215"/>
                  <a:pt x="321541" y="43810"/>
                  <a:pt x="326178" y="63356"/>
                </a:cubicBezTo>
                <a:cubicBezTo>
                  <a:pt x="328166" y="70975"/>
                  <a:pt x="333798" y="77932"/>
                  <a:pt x="337773" y="84889"/>
                </a:cubicBezTo>
                <a:cubicBezTo>
                  <a:pt x="344067" y="95159"/>
                  <a:pt x="352681" y="104766"/>
                  <a:pt x="356325" y="116029"/>
                </a:cubicBezTo>
                <a:cubicBezTo>
                  <a:pt x="366594" y="146507"/>
                  <a:pt x="390115" y="164396"/>
                  <a:pt x="414630" y="181291"/>
                </a:cubicBezTo>
                <a:cubicBezTo>
                  <a:pt x="424569" y="187917"/>
                  <a:pt x="423906" y="192886"/>
                  <a:pt x="416949" y="200837"/>
                </a:cubicBezTo>
                <a:cubicBezTo>
                  <a:pt x="400716" y="219720"/>
                  <a:pt x="399723" y="242910"/>
                  <a:pt x="413305" y="264112"/>
                </a:cubicBezTo>
                <a:cubicBezTo>
                  <a:pt x="418937" y="272725"/>
                  <a:pt x="420262" y="282332"/>
                  <a:pt x="416949" y="290945"/>
                </a:cubicBezTo>
                <a:cubicBezTo>
                  <a:pt x="412643" y="302872"/>
                  <a:pt x="411980" y="314466"/>
                  <a:pt x="414630" y="326392"/>
                </a:cubicBezTo>
                <a:cubicBezTo>
                  <a:pt x="416618" y="336331"/>
                  <a:pt x="412643" y="344613"/>
                  <a:pt x="406679" y="352232"/>
                </a:cubicBezTo>
                <a:cubicBezTo>
                  <a:pt x="312927" y="347263"/>
                  <a:pt x="295369" y="404574"/>
                  <a:pt x="353343" y="474475"/>
                </a:cubicBezTo>
                <a:cubicBezTo>
                  <a:pt x="401048" y="548681"/>
                  <a:pt x="418274" y="574853"/>
                  <a:pt x="461341" y="652372"/>
                </a:cubicBezTo>
                <a:cubicBezTo>
                  <a:pt x="524284" y="766001"/>
                  <a:pt x="453059" y="932304"/>
                  <a:pt x="485856" y="1057197"/>
                </a:cubicBezTo>
                <a:cubicBezTo>
                  <a:pt x="507389" y="1138692"/>
                  <a:pt x="510039" y="1223831"/>
                  <a:pt x="505401" y="1308638"/>
                </a:cubicBezTo>
                <a:cubicBezTo>
                  <a:pt x="500763" y="1401397"/>
                  <a:pt x="485524" y="1492830"/>
                  <a:pt x="474261" y="1584595"/>
                </a:cubicBezTo>
                <a:cubicBezTo>
                  <a:pt x="472935" y="1596190"/>
                  <a:pt x="473598" y="1621367"/>
                  <a:pt x="465648" y="1630643"/>
                </a:cubicBezTo>
                <a:cubicBezTo>
                  <a:pt x="448421" y="1650851"/>
                  <a:pt x="466641" y="1672053"/>
                  <a:pt x="458028" y="1697893"/>
                </a:cubicBezTo>
                <a:cubicBezTo>
                  <a:pt x="441795" y="1746591"/>
                  <a:pt x="478567" y="1793633"/>
                  <a:pt x="451733" y="1837362"/>
                </a:cubicBezTo>
                <a:cubicBezTo>
                  <a:pt x="425562" y="1880097"/>
                  <a:pt x="443783" y="1924158"/>
                  <a:pt x="448090" y="1975175"/>
                </a:cubicBezTo>
                <a:cubicBezTo>
                  <a:pt x="453059" y="2031824"/>
                  <a:pt x="469623" y="2080522"/>
                  <a:pt x="428213" y="2119944"/>
                </a:cubicBezTo>
                <a:cubicBezTo>
                  <a:pt x="421256" y="2126570"/>
                  <a:pt x="411980" y="2137833"/>
                  <a:pt x="411649" y="2146447"/>
                </a:cubicBezTo>
                <a:cubicBezTo>
                  <a:pt x="409330" y="2188188"/>
                  <a:pt x="395416" y="2222310"/>
                  <a:pt x="396741" y="2265045"/>
                </a:cubicBezTo>
                <a:cubicBezTo>
                  <a:pt x="398397" y="2352835"/>
                  <a:pt x="400385" y="2407164"/>
                  <a:pt x="401048" y="2479715"/>
                </a:cubicBezTo>
                <a:cubicBezTo>
                  <a:pt x="401048" y="2490316"/>
                  <a:pt x="401379" y="2499923"/>
                  <a:pt x="416287" y="2499261"/>
                </a:cubicBezTo>
                <a:cubicBezTo>
                  <a:pt x="422250" y="2498929"/>
                  <a:pt x="424237" y="2504561"/>
                  <a:pt x="425231" y="2509530"/>
                </a:cubicBezTo>
                <a:cubicBezTo>
                  <a:pt x="426722" y="2516321"/>
                  <a:pt x="429538" y="2522284"/>
                  <a:pt x="433265" y="2527668"/>
                </a:cubicBezTo>
                <a:lnTo>
                  <a:pt x="442935" y="2538168"/>
                </a:lnTo>
                <a:lnTo>
                  <a:pt x="546691" y="2607433"/>
                </a:lnTo>
                <a:cubicBezTo>
                  <a:pt x="567231" y="2627310"/>
                  <a:pt x="592077" y="2632941"/>
                  <a:pt x="618579" y="2636585"/>
                </a:cubicBezTo>
                <a:cubicBezTo>
                  <a:pt x="630505" y="2638242"/>
                  <a:pt x="642763" y="2640561"/>
                  <a:pt x="653364" y="2646855"/>
                </a:cubicBezTo>
                <a:cubicBezTo>
                  <a:pt x="668271" y="2656131"/>
                  <a:pt x="669265" y="2672032"/>
                  <a:pt x="655020" y="2681640"/>
                </a:cubicBezTo>
                <a:cubicBezTo>
                  <a:pt x="637462" y="2693566"/>
                  <a:pt x="617917" y="2701185"/>
                  <a:pt x="596383" y="2701517"/>
                </a:cubicBezTo>
                <a:lnTo>
                  <a:pt x="436043" y="2702179"/>
                </a:lnTo>
                <a:lnTo>
                  <a:pt x="285311" y="2702179"/>
                </a:lnTo>
                <a:cubicBezTo>
                  <a:pt x="278685" y="2702179"/>
                  <a:pt x="272060" y="2702510"/>
                  <a:pt x="265434" y="2701848"/>
                </a:cubicBezTo>
                <a:lnTo>
                  <a:pt x="259846" y="2699685"/>
                </a:lnTo>
                <a:lnTo>
                  <a:pt x="254953" y="2699685"/>
                </a:lnTo>
                <a:cubicBezTo>
                  <a:pt x="248327" y="2699685"/>
                  <a:pt x="241702" y="2700016"/>
                  <a:pt x="235076" y="2699354"/>
                </a:cubicBezTo>
                <a:cubicBezTo>
                  <a:pt x="210230" y="2697035"/>
                  <a:pt x="201948" y="2687428"/>
                  <a:pt x="203604" y="2662582"/>
                </a:cubicBezTo>
                <a:cubicBezTo>
                  <a:pt x="204598" y="2648337"/>
                  <a:pt x="205592" y="2633760"/>
                  <a:pt x="209236" y="2619847"/>
                </a:cubicBezTo>
                <a:cubicBezTo>
                  <a:pt x="227788" y="2546303"/>
                  <a:pt x="246340" y="2557235"/>
                  <a:pt x="244683" y="2477727"/>
                </a:cubicBezTo>
                <a:cubicBezTo>
                  <a:pt x="236070" y="2419753"/>
                  <a:pt x="222156" y="2295192"/>
                  <a:pt x="194991" y="2245831"/>
                </a:cubicBezTo>
                <a:cubicBezTo>
                  <a:pt x="169483" y="2199783"/>
                  <a:pt x="168157" y="2118619"/>
                  <a:pt x="180746" y="2066939"/>
                </a:cubicBezTo>
                <a:cubicBezTo>
                  <a:pt x="190685" y="2025529"/>
                  <a:pt x="191678" y="2020229"/>
                  <a:pt x="205592" y="1980144"/>
                </a:cubicBezTo>
                <a:cubicBezTo>
                  <a:pt x="215199" y="1952316"/>
                  <a:pt x="197310" y="1928133"/>
                  <a:pt x="185053" y="1904281"/>
                </a:cubicBezTo>
                <a:cubicBezTo>
                  <a:pt x="182403" y="1899311"/>
                  <a:pt x="178758" y="1895005"/>
                  <a:pt x="178427" y="1889373"/>
                </a:cubicBezTo>
                <a:cubicBezTo>
                  <a:pt x="173789" y="1844319"/>
                  <a:pt x="176108" y="1806553"/>
                  <a:pt x="150599" y="1770775"/>
                </a:cubicBezTo>
                <a:cubicBezTo>
                  <a:pt x="140993" y="1757192"/>
                  <a:pt x="131385" y="1743941"/>
                  <a:pt x="121778" y="1730358"/>
                </a:cubicBezTo>
                <a:cubicBezTo>
                  <a:pt x="118134" y="1725389"/>
                  <a:pt x="115815" y="1719758"/>
                  <a:pt x="116478" y="1713463"/>
                </a:cubicBezTo>
                <a:cubicBezTo>
                  <a:pt x="118465" y="1694580"/>
                  <a:pt x="101901" y="1689611"/>
                  <a:pt x="91632" y="1674703"/>
                </a:cubicBezTo>
                <a:cubicBezTo>
                  <a:pt x="66123" y="1638262"/>
                  <a:pt x="59829" y="1590890"/>
                  <a:pt x="50884" y="1546498"/>
                </a:cubicBezTo>
                <a:cubicBezTo>
                  <a:pt x="40946" y="1498794"/>
                  <a:pt x="66123" y="1451752"/>
                  <a:pt x="77386" y="1405372"/>
                </a:cubicBezTo>
                <a:cubicBezTo>
                  <a:pt x="81362" y="1389802"/>
                  <a:pt x="84675" y="1374232"/>
                  <a:pt x="89312" y="1358993"/>
                </a:cubicBezTo>
                <a:cubicBezTo>
                  <a:pt x="94944" y="1341104"/>
                  <a:pt x="89312" y="1326859"/>
                  <a:pt x="77386" y="1313608"/>
                </a:cubicBezTo>
                <a:cubicBezTo>
                  <a:pt x="62148" y="1296381"/>
                  <a:pt x="46909" y="1278492"/>
                  <a:pt x="32001" y="1260934"/>
                </a:cubicBezTo>
                <a:cubicBezTo>
                  <a:pt x="17094" y="1181427"/>
                  <a:pt x="36307" y="1152274"/>
                  <a:pt x="29682" y="1088337"/>
                </a:cubicBezTo>
                <a:cubicBezTo>
                  <a:pt x="24713" y="1042952"/>
                  <a:pt x="7818" y="997235"/>
                  <a:pt x="6492" y="951519"/>
                </a:cubicBezTo>
                <a:cubicBezTo>
                  <a:pt x="3511" y="832257"/>
                  <a:pt x="-16366" y="648728"/>
                  <a:pt x="32663" y="541725"/>
                </a:cubicBezTo>
                <a:cubicBezTo>
                  <a:pt x="52540" y="498327"/>
                  <a:pt x="61816" y="509922"/>
                  <a:pt x="91301" y="472487"/>
                </a:cubicBezTo>
                <a:cubicBezTo>
                  <a:pt x="99251" y="462548"/>
                  <a:pt x="111177" y="448966"/>
                  <a:pt x="123435" y="440684"/>
                </a:cubicBezTo>
                <a:cubicBezTo>
                  <a:pt x="129066" y="436709"/>
                  <a:pt x="128072" y="423457"/>
                  <a:pt x="126416" y="413850"/>
                </a:cubicBezTo>
                <a:cubicBezTo>
                  <a:pt x="121447" y="381054"/>
                  <a:pt x="46578" y="296246"/>
                  <a:pt x="26038" y="268087"/>
                </a:cubicBezTo>
                <a:cubicBezTo>
                  <a:pt x="11130" y="247548"/>
                  <a:pt x="13450" y="223033"/>
                  <a:pt x="20737" y="199512"/>
                </a:cubicBezTo>
                <a:cubicBezTo>
                  <a:pt x="28688" y="174335"/>
                  <a:pt x="25375" y="148826"/>
                  <a:pt x="30676" y="122655"/>
                </a:cubicBezTo>
                <a:cubicBezTo>
                  <a:pt x="36639" y="92508"/>
                  <a:pt x="44921" y="71638"/>
                  <a:pt x="67117" y="52092"/>
                </a:cubicBezTo>
                <a:cubicBezTo>
                  <a:pt x="100080" y="23271"/>
                  <a:pt x="136603" y="6293"/>
                  <a:pt x="174701" y="1448"/>
                </a:cubicBezTo>
                <a:close/>
              </a:path>
            </a:pathLst>
          </a:custGeom>
          <a:solidFill>
            <a:schemeClr val="accent3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6C440-CE5B-4ED0-BC4E-2F0E9F9A010A}"/>
              </a:ext>
            </a:extLst>
          </p:cNvPr>
          <p:cNvGrpSpPr/>
          <p:nvPr/>
        </p:nvGrpSpPr>
        <p:grpSpPr>
          <a:xfrm>
            <a:off x="4099446" y="4573664"/>
            <a:ext cx="1663418" cy="1477328"/>
            <a:chOff x="2725123" y="4283314"/>
            <a:chExt cx="1292073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A19FC-DBEF-4522-9CB6-0788F945FD53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A7DC-CC2C-4DC9-800B-B3CAD75BA9A0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13439E-ED9D-4C8B-B107-6C5FA5CC7B86}"/>
              </a:ext>
            </a:extLst>
          </p:cNvPr>
          <p:cNvGrpSpPr/>
          <p:nvPr/>
        </p:nvGrpSpPr>
        <p:grpSpPr>
          <a:xfrm>
            <a:off x="6090688" y="4573664"/>
            <a:ext cx="1663418" cy="1477328"/>
            <a:chOff x="2725123" y="4283314"/>
            <a:chExt cx="1292073" cy="14773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E1226-3D99-43E2-A3C0-3DB6C6DCDD6C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C3E6FF-3658-4786-AFAA-83FC0F658297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F960D6-C464-4D36-83A2-2E13FA8AE4C7}"/>
              </a:ext>
            </a:extLst>
          </p:cNvPr>
          <p:cNvGrpSpPr/>
          <p:nvPr/>
        </p:nvGrpSpPr>
        <p:grpSpPr>
          <a:xfrm>
            <a:off x="8081930" y="4573664"/>
            <a:ext cx="1663418" cy="1477328"/>
            <a:chOff x="2725123" y="4283314"/>
            <a:chExt cx="1292073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A07DA1-4319-4592-AA71-49B4713FFEC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603077-58EE-47D8-9C23-984691010705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359C-6884-42DA-8BE0-25478E20AE6E}"/>
              </a:ext>
            </a:extLst>
          </p:cNvPr>
          <p:cNvGrpSpPr/>
          <p:nvPr/>
        </p:nvGrpSpPr>
        <p:grpSpPr>
          <a:xfrm>
            <a:off x="10073172" y="4573664"/>
            <a:ext cx="1663418" cy="1477328"/>
            <a:chOff x="2725123" y="4283314"/>
            <a:chExt cx="1292073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920D5F-7E02-4343-9C00-274B30C4E641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CB2D52-4619-44F2-BAC0-5ACCB3AC1F2F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7291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DIET FIT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i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4624</Words>
  <Application>Microsoft Office PowerPoint</Application>
  <PresentationFormat>Widescreen</PresentationFormat>
  <Paragraphs>584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Adobe Song Std L</vt:lpstr>
      <vt:lpstr>Arial Unicode MS</vt:lpstr>
      <vt:lpstr>FZShuTi</vt:lpstr>
      <vt:lpstr>HY견명조</vt:lpstr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Johnny Cage</cp:lastModifiedBy>
  <cp:revision>122</cp:revision>
  <dcterms:created xsi:type="dcterms:W3CDTF">2018-04-24T17:14:44Z</dcterms:created>
  <dcterms:modified xsi:type="dcterms:W3CDTF">2021-03-19T17:51:24Z</dcterms:modified>
</cp:coreProperties>
</file>